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emf" ContentType="image/x-emf"/>
  <Default Extension="jpeg" ContentType="image/jpeg"/>
  <Default Extension="rels" ContentType="application/vnd.openxmlformats-package.relationships+xml"/>
  <Default Extension="fntdata" ContentType="application/x-fontdata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4.xml" ContentType="application/vnd.openxmlformats-officedocument.customXmlProperties+xml"/>
  <Override PartName="/customXml/itemProps3.xml" ContentType="application/vnd.openxmlformats-officedocument.customXml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5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embedTrueTypeFonts="1" autoCompressPictures="0">
  <p:sldMasterIdLst>
    <p:sldMasterId id="2147483682" r:id="rId1"/>
  </p:sldMasterIdLst>
  <p:notesMasterIdLst>
    <p:notesMasterId r:id="rId23"/>
  </p:notesMasterIdLst>
  <p:handoutMasterIdLst>
    <p:handoutMasterId r:id="rId24"/>
  </p:handoutMasterIdLst>
  <p:sldIdLst>
    <p:sldId id="281" r:id="rId2"/>
    <p:sldId id="379" r:id="rId3"/>
    <p:sldId id="400" r:id="rId4"/>
    <p:sldId id="368" r:id="rId5"/>
    <p:sldId id="380" r:id="rId6"/>
    <p:sldId id="381" r:id="rId7"/>
    <p:sldId id="385" r:id="rId8"/>
    <p:sldId id="386" r:id="rId9"/>
    <p:sldId id="387" r:id="rId10"/>
    <p:sldId id="388" r:id="rId11"/>
    <p:sldId id="389" r:id="rId12"/>
    <p:sldId id="390" r:id="rId13"/>
    <p:sldId id="391" r:id="rId14"/>
    <p:sldId id="399" r:id="rId15"/>
    <p:sldId id="393" r:id="rId16"/>
    <p:sldId id="394" r:id="rId17"/>
    <p:sldId id="395" r:id="rId18"/>
    <p:sldId id="396" r:id="rId19"/>
    <p:sldId id="397" r:id="rId20"/>
    <p:sldId id="367" r:id="rId21"/>
    <p:sldId id="398" r:id="rId22"/>
  </p:sldIdLst>
  <p:sldSz cx="16257588" cy="9144000"/>
  <p:notesSz cx="6858000" cy="9947275"/>
  <p:embeddedFontLst>
    <p:embeddedFont>
      <p:font typeface="Calibri" panose="020F0502020204030204" pitchFamily="34" charset="0"/>
      <p:regular r:id="rId25"/>
      <p:bold r:id="rId26"/>
      <p:italic r:id="rId27"/>
      <p:boldItalic r:id="rId28"/>
    </p:embeddedFont>
    <p:embeddedFont>
      <p:font typeface="Overpass Mono" panose="00000509000000000000" pitchFamily="50" charset="0"/>
      <p:regular r:id="rId29"/>
      <p:bold r:id="rId30"/>
    </p:embeddedFont>
    <p:embeddedFont>
      <p:font typeface="Verdana" panose="020B0604030504040204" pitchFamily="34" charset="0"/>
      <p:regular r:id="rId31"/>
      <p:bold r:id="rId32"/>
      <p:italic r:id="rId33"/>
      <p:boldItalic r:id="rId34"/>
    </p:embeddedFont>
  </p:embeddedFont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00000000-0000-0000-0000-000000000000}" name="Author" initials="A" userId="Author" providerId="AD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5" name="Author" initials="A" lastIdx="0" clrIdx="4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6E249"/>
    <a:srgbClr val="019967"/>
    <a:srgbClr val="791D7E"/>
    <a:srgbClr val="EC008C"/>
    <a:srgbClr val="F5992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889E107-3F1B-4E4D-994C-3CB68734F820}" v="7" dt="2022-03-24T11:02:52.574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854"/>
    <p:restoredTop sz="95013" autoAdjust="0"/>
  </p:normalViewPr>
  <p:slideViewPr>
    <p:cSldViewPr snapToGrid="0" snapToObjects="1">
      <p:cViewPr varScale="1">
        <p:scale>
          <a:sx n="82" d="100"/>
          <a:sy n="82" d="100"/>
        </p:scale>
        <p:origin x="294" y="-155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>
      <p:cViewPr varScale="1">
        <p:scale>
          <a:sx n="169" d="100"/>
          <a:sy n="169" d="100"/>
        </p:scale>
        <p:origin x="1672" y="1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2.fntdata"/><Relationship Id="rId39" Type="http://schemas.openxmlformats.org/officeDocument/2006/relationships/tableStyles" Target="tableStyles.xml"/><Relationship Id="rId21" Type="http://schemas.openxmlformats.org/officeDocument/2006/relationships/slide" Target="slides/slide20.xml"/><Relationship Id="rId34" Type="http://schemas.openxmlformats.org/officeDocument/2006/relationships/font" Target="fonts/font10.fntdata"/><Relationship Id="rId42" Type="http://schemas.openxmlformats.org/officeDocument/2006/relationships/customXml" Target="../customXml/item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font" Target="fonts/font5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32" Type="http://schemas.openxmlformats.org/officeDocument/2006/relationships/font" Target="fonts/font8.fntdata"/><Relationship Id="rId37" Type="http://schemas.openxmlformats.org/officeDocument/2006/relationships/viewProps" Target="viewProps.xml"/><Relationship Id="rId40" Type="http://schemas.microsoft.com/office/2015/10/relationships/revisionInfo" Target="revisionInfo.xml"/><Relationship Id="rId45" Type="http://schemas.openxmlformats.org/officeDocument/2006/relationships/customXml" Target="../customXml/item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font" Target="fonts/font4.fntdata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7.fntdata"/><Relationship Id="rId44" Type="http://schemas.openxmlformats.org/officeDocument/2006/relationships/customXml" Target="../customXml/item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font" Target="fonts/font3.fntdata"/><Relationship Id="rId30" Type="http://schemas.openxmlformats.org/officeDocument/2006/relationships/font" Target="fonts/font6.fntdata"/><Relationship Id="rId35" Type="http://schemas.openxmlformats.org/officeDocument/2006/relationships/commentAuthors" Target="commentAuthors.xml"/><Relationship Id="rId43" Type="http://schemas.openxmlformats.org/officeDocument/2006/relationships/customXml" Target="../customXml/item2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1.fntdata"/><Relationship Id="rId33" Type="http://schemas.openxmlformats.org/officeDocument/2006/relationships/font" Target="fonts/font9.fntdata"/><Relationship Id="rId38" Type="http://schemas.openxmlformats.org/officeDocument/2006/relationships/theme" Target="theme/theme1.xml"/><Relationship Id="rId46" Type="http://schemas.openxmlformats.org/officeDocument/2006/relationships/customXml" Target="../customXml/item5.xml"/><Relationship Id="rId20" Type="http://schemas.openxmlformats.org/officeDocument/2006/relationships/slide" Target="slides/slide19.xml"/><Relationship Id="rId41" Type="http://schemas.microsoft.com/office/2018/10/relationships/authors" Target="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27C7B3DA-18AE-1B40-A928-55A1D5D5E603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9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9B5AB36-A73A-8444-A5CF-E13FBD74EDF6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99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16BB3CD-2BA3-8C4D-8C72-759861E11A75}" type="datetimeFigureOut">
              <a:rPr lang="en-US" smtClean="0"/>
              <a:t>3/24/2022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2814DFE-5ED3-AC40-B8F3-5F624BB210AA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448185"/>
            <a:ext cx="2971800" cy="499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5C91278-5AC2-704D-879F-2B8582B88E1D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9448185"/>
            <a:ext cx="2971800" cy="499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A7D3A7B-1E1C-CA48-A2D7-16C992B50F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211336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9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99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D59F94F-F3DB-7940-8B35-082588D94EBE}" type="datetimeFigureOut">
              <a:rPr lang="en-US" smtClean="0"/>
              <a:t>3/24/2022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44500" y="1243013"/>
            <a:ext cx="5969000" cy="33575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787126"/>
            <a:ext cx="5486400" cy="391674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48185"/>
            <a:ext cx="2971800" cy="499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9448185"/>
            <a:ext cx="2971800" cy="499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2F12835-E945-734F-925E-2668110458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65354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9261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630" algn="l" defTabSz="1219261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9261" algn="l" defTabSz="1219261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891" algn="l" defTabSz="1219261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8522" algn="l" defTabSz="1219261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8152" algn="l" defTabSz="1219261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7783" algn="l" defTabSz="1219261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7413" algn="l" defTabSz="1219261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7044" algn="l" defTabSz="1219261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3" Type="http://schemas.openxmlformats.org/officeDocument/2006/relationships/hyperlink" Target="https://ico.org.uk/global/contact-us/" TargetMode="External"/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3" Type="http://schemas.openxmlformats.org/officeDocument/2006/relationships/hyperlink" Target="https://ico.org.uk/global/contact-us/" TargetMode="External"/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2F12835-E945-734F-925E-26681104583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174049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 b="1" dirty="0" err="1"/>
              <a:t>Asesiad</a:t>
            </a:r>
            <a:r>
              <a:rPr lang="en-GB" b="1" dirty="0"/>
              <a:t> </a:t>
            </a:r>
            <a:r>
              <a:rPr lang="en-GB" b="1" dirty="0" err="1"/>
              <a:t>sylfaenol</a:t>
            </a:r>
            <a:r>
              <a:rPr lang="en-GB" b="1" dirty="0"/>
              <a:t> (5 </a:t>
            </a:r>
            <a:r>
              <a:rPr lang="en-GB" b="1" dirty="0" err="1"/>
              <a:t>munud</a:t>
            </a:r>
            <a:r>
              <a:rPr lang="en-GB" b="1" dirty="0"/>
              <a:t>, </a:t>
            </a:r>
            <a:r>
              <a:rPr lang="en-GB" b="1" dirty="0" err="1"/>
              <a:t>sleidiau</a:t>
            </a:r>
            <a:r>
              <a:rPr lang="en-GB" b="1" dirty="0"/>
              <a:t> 8-9)</a:t>
            </a: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lang="en-GB" dirty="0"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sv-SE" dirty="0"/>
              <a:t>Defnyddiwch y sleid hon i gynnal asesiad sylfaenol ar gyfer y sesiwn hon</a:t>
            </a:r>
            <a:r>
              <a:rPr lang="en-GB" dirty="0"/>
              <a:t>. </a:t>
            </a:r>
            <a:r>
              <a:rPr lang="en-GB" dirty="0" err="1"/>
              <a:t>Ymdrinnir</a:t>
            </a:r>
            <a:r>
              <a:rPr lang="en-GB" dirty="0"/>
              <a:t> </a:t>
            </a:r>
            <a:r>
              <a:rPr lang="en-GB" dirty="0" err="1"/>
              <a:t>â'r</a:t>
            </a:r>
            <a:r>
              <a:rPr lang="en-GB" dirty="0"/>
              <a:t> </a:t>
            </a:r>
            <a:r>
              <a:rPr lang="en-GB" dirty="0" err="1"/>
              <a:t>cynnwys</a:t>
            </a:r>
            <a:r>
              <a:rPr lang="en-GB" dirty="0"/>
              <a:t> </a:t>
            </a:r>
            <a:r>
              <a:rPr lang="en-GB" dirty="0" err="1"/>
              <a:t>hwn</a:t>
            </a:r>
            <a:r>
              <a:rPr lang="en-GB" dirty="0"/>
              <a:t> </a:t>
            </a:r>
            <a:r>
              <a:rPr lang="en-GB" dirty="0" err="1"/>
              <a:t>yn</a:t>
            </a:r>
            <a:r>
              <a:rPr lang="en-GB" dirty="0"/>
              <a:t> yr </a:t>
            </a:r>
            <a:r>
              <a:rPr lang="en-GB" dirty="0" err="1"/>
              <a:t>adnoddau</a:t>
            </a:r>
            <a:r>
              <a:rPr lang="en-GB" dirty="0"/>
              <a:t> </a:t>
            </a:r>
            <a:r>
              <a:rPr lang="en-GB" dirty="0" err="1"/>
              <a:t>i</a:t>
            </a:r>
            <a:r>
              <a:rPr lang="en-GB" dirty="0"/>
              <a:t> </a:t>
            </a:r>
            <a:r>
              <a:rPr lang="en-GB" dirty="0" err="1"/>
              <a:t>ysgolion</a:t>
            </a:r>
            <a:r>
              <a:rPr lang="en-GB" dirty="0"/>
              <a:t> </a:t>
            </a:r>
            <a:r>
              <a:rPr lang="en-GB" dirty="0" err="1"/>
              <a:t>cynradd</a:t>
            </a:r>
            <a:r>
              <a:rPr lang="en-GB" dirty="0"/>
              <a:t> </a:t>
            </a:r>
            <a:r>
              <a:rPr lang="en-GB" i="1" dirty="0" err="1"/>
              <a:t>Mae’ch</a:t>
            </a:r>
            <a:r>
              <a:rPr lang="en-GB" i="1" dirty="0"/>
              <a:t> Data </a:t>
            </a:r>
            <a:r>
              <a:rPr lang="en-GB" i="1" dirty="0" err="1"/>
              <a:t>Chi’n</a:t>
            </a:r>
            <a:r>
              <a:rPr lang="en-GB" i="1" dirty="0"/>
              <a:t> </a:t>
            </a:r>
            <a:r>
              <a:rPr lang="en-GB" i="1" dirty="0" err="1"/>
              <a:t>Cyfrif</a:t>
            </a:r>
            <a:r>
              <a:rPr lang="en-GB" i="1" dirty="0"/>
              <a:t> </a:t>
            </a:r>
            <a:r>
              <a:rPr lang="en-GB" dirty="0"/>
              <a:t>(https://ico.org.uk/for-organisations/posters-stickers-and-e-learning/school-resources/). </a:t>
            </a:r>
            <a:r>
              <a:rPr lang="en-GB" dirty="0" err="1"/>
              <a:t>Ailgrynhowch</a:t>
            </a:r>
            <a:r>
              <a:rPr lang="en-GB" dirty="0"/>
              <a:t> y </a:t>
            </a:r>
            <a:r>
              <a:rPr lang="en-GB" dirty="0" err="1"/>
              <a:t>pwyntiau</a:t>
            </a:r>
            <a:r>
              <a:rPr lang="en-GB" dirty="0"/>
              <a:t> </a:t>
            </a:r>
            <a:r>
              <a:rPr lang="en-GB" dirty="0" err="1"/>
              <a:t>allweddol</a:t>
            </a:r>
            <a:r>
              <a:rPr lang="en-GB" dirty="0"/>
              <a:t> </a:t>
            </a:r>
            <a:r>
              <a:rPr lang="en-GB" dirty="0" err="1"/>
              <a:t>gan</a:t>
            </a:r>
            <a:r>
              <a:rPr lang="en-GB" dirty="0"/>
              <a:t> </a:t>
            </a:r>
            <a:r>
              <a:rPr lang="en-GB" dirty="0" err="1"/>
              <a:t>ddefnyddio’r</a:t>
            </a:r>
            <a:r>
              <a:rPr lang="en-GB" dirty="0"/>
              <a:t> </a:t>
            </a:r>
            <a:r>
              <a:rPr lang="en-GB" dirty="0" err="1"/>
              <a:t>cwestiynau</a:t>
            </a:r>
            <a:r>
              <a:rPr lang="en-GB" dirty="0"/>
              <a:t> </a:t>
            </a:r>
            <a:r>
              <a:rPr lang="en-GB" dirty="0" err="1"/>
              <a:t>ar</a:t>
            </a:r>
            <a:r>
              <a:rPr lang="en-GB" dirty="0"/>
              <a:t> y </a:t>
            </a:r>
            <a:r>
              <a:rPr lang="en-GB" dirty="0" err="1"/>
              <a:t>sleid</a:t>
            </a:r>
            <a:r>
              <a:rPr lang="en-GB" dirty="0"/>
              <a:t>. </a:t>
            </a: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lang="en-GB" dirty="0"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 err="1"/>
              <a:t>Gofynnwch</a:t>
            </a:r>
            <a:r>
              <a:rPr lang="en-GB" dirty="0"/>
              <a:t> </a:t>
            </a:r>
            <a:r>
              <a:rPr lang="en-GB" dirty="0" err="1"/>
              <a:t>i'r</a:t>
            </a:r>
            <a:r>
              <a:rPr lang="en-GB" dirty="0"/>
              <a:t> </a:t>
            </a:r>
            <a:r>
              <a:rPr lang="en-GB" dirty="0" err="1"/>
              <a:t>disgyblion</a:t>
            </a:r>
            <a:r>
              <a:rPr lang="en-GB" dirty="0"/>
              <a:t>:</a:t>
            </a:r>
          </a:p>
          <a:p>
            <a:pPr marL="45720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-GB" b="1" dirty="0" err="1"/>
              <a:t>Ydyn</a:t>
            </a:r>
            <a:r>
              <a:rPr lang="en-GB" b="1" dirty="0"/>
              <a:t> </a:t>
            </a:r>
            <a:r>
              <a:rPr lang="en-GB" b="1" dirty="0" err="1"/>
              <a:t>nhw’n</a:t>
            </a:r>
            <a:r>
              <a:rPr lang="en-GB" b="1" dirty="0"/>
              <a:t> </a:t>
            </a:r>
            <a:r>
              <a:rPr lang="en-GB" b="1" dirty="0" err="1"/>
              <a:t>cofio</a:t>
            </a:r>
            <a:r>
              <a:rPr lang="en-GB" b="1" dirty="0"/>
              <a:t> </a:t>
            </a:r>
            <a:r>
              <a:rPr lang="en-GB" b="1" dirty="0" err="1"/>
              <a:t>ystyr</a:t>
            </a:r>
            <a:r>
              <a:rPr lang="en-GB" b="1" dirty="0"/>
              <a:t> 'data personol'. </a:t>
            </a:r>
            <a:r>
              <a:rPr lang="en-GB" sz="16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Ymdrinnir</a:t>
            </a:r>
            <a:r>
              <a:rPr lang="en-GB" sz="16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â </a:t>
            </a:r>
            <a:r>
              <a:rPr lang="en-GB" sz="16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hyn</a:t>
            </a:r>
            <a:r>
              <a:rPr lang="en-GB" sz="16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6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yn</a:t>
            </a:r>
            <a:r>
              <a:rPr lang="en-GB" sz="16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6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adnodd</a:t>
            </a:r>
            <a:r>
              <a:rPr lang="en-GB" sz="16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6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Gwers</a:t>
            </a:r>
            <a:r>
              <a:rPr lang="en-GB" sz="16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1 </a:t>
            </a:r>
            <a:r>
              <a:rPr lang="en-GB" sz="16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Mae’ch</a:t>
            </a:r>
            <a:r>
              <a:rPr lang="en-GB" sz="16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Data </a:t>
            </a:r>
            <a:r>
              <a:rPr lang="en-GB" sz="16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Chi’n</a:t>
            </a:r>
            <a:r>
              <a:rPr lang="en-GB" sz="16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6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Cyfrif</a:t>
            </a:r>
            <a:r>
              <a:rPr lang="en-GB" sz="16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Data personol </a:t>
            </a:r>
            <a:r>
              <a:rPr lang="en-GB" sz="16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yw</a:t>
            </a:r>
            <a:r>
              <a:rPr lang="en-GB" sz="16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6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unrhyw</a:t>
            </a:r>
            <a:r>
              <a:rPr lang="en-GB" sz="16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6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wybodaeth</a:t>
            </a:r>
            <a:r>
              <a:rPr lang="en-GB" sz="16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am </a:t>
            </a:r>
            <a:r>
              <a:rPr lang="en-GB" sz="16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bwy</a:t>
            </a:r>
            <a:r>
              <a:rPr lang="en-GB" sz="16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6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ydych</a:t>
            </a:r>
            <a:r>
              <a:rPr lang="en-GB" sz="16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chi a </a:t>
            </a:r>
            <a:r>
              <a:rPr lang="en-GB" sz="16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beth</a:t>
            </a:r>
            <a:r>
              <a:rPr lang="en-GB" sz="16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6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rydych</a:t>
            </a:r>
            <a:r>
              <a:rPr lang="en-GB" sz="16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6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chi'n</a:t>
            </a:r>
            <a:r>
              <a:rPr lang="en-GB" sz="16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6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ei</a:t>
            </a:r>
            <a:r>
              <a:rPr lang="en-GB" sz="16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6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wneud</a:t>
            </a:r>
            <a:r>
              <a:rPr lang="en-GB" sz="16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</a:p>
          <a:p>
            <a:pPr marL="45720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-GB" b="1" dirty="0" err="1"/>
              <a:t>Ydyn</a:t>
            </a:r>
            <a:r>
              <a:rPr lang="en-GB" b="1" dirty="0"/>
              <a:t> </a:t>
            </a:r>
            <a:r>
              <a:rPr lang="en-GB" b="1" dirty="0" err="1"/>
              <a:t>nhw’n</a:t>
            </a:r>
            <a:r>
              <a:rPr lang="en-GB" b="1" dirty="0"/>
              <a:t> </a:t>
            </a:r>
            <a:r>
              <a:rPr lang="en-GB" b="1" dirty="0" err="1"/>
              <a:t>gallu</a:t>
            </a:r>
            <a:r>
              <a:rPr lang="en-GB" b="1" dirty="0"/>
              <a:t> </a:t>
            </a:r>
            <a:r>
              <a:rPr lang="en-GB" b="1" dirty="0" err="1"/>
              <a:t>meddwl</a:t>
            </a:r>
            <a:r>
              <a:rPr lang="en-GB" b="1" dirty="0"/>
              <a:t> am </a:t>
            </a:r>
            <a:r>
              <a:rPr lang="en-GB" b="1" dirty="0" err="1"/>
              <a:t>unrhyw</a:t>
            </a:r>
            <a:r>
              <a:rPr lang="en-GB" b="1" dirty="0"/>
              <a:t> </a:t>
            </a:r>
            <a:r>
              <a:rPr lang="en-GB" b="1" dirty="0" err="1"/>
              <a:t>enghreifftiau</a:t>
            </a:r>
            <a:r>
              <a:rPr lang="en-GB" b="1" dirty="0"/>
              <a:t> o </a:t>
            </a:r>
            <a:r>
              <a:rPr lang="en-GB" b="1" dirty="0" err="1"/>
              <a:t>ddata</a:t>
            </a:r>
            <a:r>
              <a:rPr lang="en-GB" b="1" dirty="0"/>
              <a:t> personol.</a:t>
            </a:r>
            <a:r>
              <a:rPr lang="en-GB" b="0" dirty="0"/>
              <a:t> </a:t>
            </a:r>
            <a:r>
              <a:rPr lang="en-GB" b="0" dirty="0" err="1"/>
              <a:t>e.e.</a:t>
            </a:r>
            <a:r>
              <a:rPr lang="en-GB" b="0" dirty="0"/>
              <a:t>, </a:t>
            </a:r>
            <a:r>
              <a:rPr lang="en-GB" b="0" dirty="0" err="1"/>
              <a:t>enw</a:t>
            </a:r>
            <a:r>
              <a:rPr lang="en-GB" b="0" dirty="0"/>
              <a:t>, pen-</a:t>
            </a:r>
            <a:r>
              <a:rPr lang="en-GB" b="0" dirty="0" err="1"/>
              <a:t>blwydd</a:t>
            </a:r>
            <a:r>
              <a:rPr lang="en-GB" b="0" dirty="0"/>
              <a:t>, ebost, </a:t>
            </a:r>
            <a:r>
              <a:rPr lang="en-GB" b="0" dirty="0" err="1"/>
              <a:t>cyfeiriad</a:t>
            </a:r>
            <a:r>
              <a:rPr lang="en-GB" b="0" dirty="0"/>
              <a:t>, </a:t>
            </a:r>
            <a:r>
              <a:rPr lang="en-GB" b="0" dirty="0" err="1"/>
              <a:t>lleoliad</a:t>
            </a:r>
            <a:r>
              <a:rPr lang="en-GB" b="0" dirty="0"/>
              <a:t>, </a:t>
            </a:r>
            <a:r>
              <a:rPr lang="en-GB" b="0" dirty="0" err="1"/>
              <a:t>gwybodaeth</a:t>
            </a:r>
            <a:r>
              <a:rPr lang="en-GB" b="0" dirty="0"/>
              <a:t> </a:t>
            </a:r>
            <a:r>
              <a:rPr lang="en-GB" b="0" dirty="0" err="1"/>
              <a:t>ar-lein</a:t>
            </a:r>
            <a:r>
              <a:rPr lang="en-GB" b="0" dirty="0"/>
              <a:t> (</a:t>
            </a:r>
            <a:r>
              <a:rPr lang="en-GB" b="0" dirty="0" err="1"/>
              <a:t>fel</a:t>
            </a:r>
            <a:r>
              <a:rPr lang="en-GB" b="0" dirty="0"/>
              <a:t> y </a:t>
            </a:r>
            <a:r>
              <a:rPr lang="en-GB" b="0" dirty="0" err="1"/>
              <a:t>gwefannau</a:t>
            </a:r>
            <a:r>
              <a:rPr lang="en-GB" b="0" dirty="0"/>
              <a:t> </a:t>
            </a:r>
            <a:r>
              <a:rPr lang="en-GB" b="0" dirty="0" err="1"/>
              <a:t>rydych</a:t>
            </a:r>
            <a:r>
              <a:rPr lang="en-GB" b="0" dirty="0"/>
              <a:t> chi </a:t>
            </a:r>
            <a:r>
              <a:rPr lang="en-GB" b="0" dirty="0" err="1"/>
              <a:t>wedi</a:t>
            </a:r>
            <a:r>
              <a:rPr lang="en-GB" b="0" dirty="0"/>
              <a:t> </a:t>
            </a:r>
            <a:r>
              <a:rPr lang="en-GB" b="0" dirty="0" err="1"/>
              <a:t>ymweld</a:t>
            </a:r>
            <a:r>
              <a:rPr lang="en-GB" b="0" dirty="0"/>
              <a:t> â </a:t>
            </a:r>
            <a:r>
              <a:rPr lang="en-GB" b="0" dirty="0" err="1"/>
              <a:t>nhw</a:t>
            </a:r>
            <a:r>
              <a:rPr lang="en-GB" b="0" dirty="0"/>
              <a:t>), </a:t>
            </a:r>
            <a:r>
              <a:rPr lang="en-GB" b="0" dirty="0" err="1"/>
              <a:t>oedran</a:t>
            </a:r>
            <a:r>
              <a:rPr lang="en-GB" b="0" dirty="0"/>
              <a:t>, </a:t>
            </a:r>
            <a:r>
              <a:rPr lang="en-GB" b="0" dirty="0" err="1"/>
              <a:t>rhywedd</a:t>
            </a:r>
            <a:r>
              <a:rPr lang="en-GB" b="0" dirty="0"/>
              <a:t>, </a:t>
            </a:r>
            <a:r>
              <a:rPr lang="en-GB" b="0" dirty="0" err="1"/>
              <a:t>dewisiadau</a:t>
            </a:r>
            <a:r>
              <a:rPr lang="en-GB" b="0" dirty="0"/>
              <a:t> (</a:t>
            </a:r>
            <a:r>
              <a:rPr lang="en-GB" b="0" dirty="0" err="1"/>
              <a:t>fel</a:t>
            </a:r>
            <a:r>
              <a:rPr lang="en-GB" b="0" dirty="0"/>
              <a:t> pa </a:t>
            </a:r>
            <a:r>
              <a:rPr lang="en-GB" b="0" dirty="0" err="1"/>
              <a:t>fath</a:t>
            </a:r>
            <a:r>
              <a:rPr lang="en-GB" b="0" dirty="0"/>
              <a:t> o </a:t>
            </a:r>
            <a:r>
              <a:rPr lang="en-GB" b="0" dirty="0" err="1"/>
              <a:t>ffilmiau</a:t>
            </a:r>
            <a:r>
              <a:rPr lang="en-GB" b="0" dirty="0"/>
              <a:t> </a:t>
            </a:r>
            <a:r>
              <a:rPr lang="en-GB" b="0" dirty="0" err="1"/>
              <a:t>rydych</a:t>
            </a:r>
            <a:r>
              <a:rPr lang="en-GB" b="0" dirty="0"/>
              <a:t> </a:t>
            </a:r>
            <a:r>
              <a:rPr lang="en-GB" b="0" dirty="0" err="1"/>
              <a:t>chi'n</a:t>
            </a:r>
            <a:r>
              <a:rPr lang="en-GB" b="0" dirty="0"/>
              <a:t> </a:t>
            </a:r>
            <a:r>
              <a:rPr lang="en-GB" b="0" dirty="0" err="1"/>
              <a:t>hoffi</a:t>
            </a:r>
            <a:r>
              <a:rPr lang="en-GB" b="0" dirty="0"/>
              <a:t> </a:t>
            </a:r>
            <a:r>
              <a:rPr lang="en-GB" b="0" dirty="0" err="1"/>
              <a:t>eu</a:t>
            </a:r>
            <a:r>
              <a:rPr lang="en-GB" b="0" dirty="0"/>
              <a:t> </a:t>
            </a:r>
            <a:r>
              <a:rPr lang="en-GB" b="0" dirty="0" err="1"/>
              <a:t>gwylio</a:t>
            </a:r>
            <a:r>
              <a:rPr lang="en-GB" b="0" dirty="0"/>
              <a:t>).
</a:t>
            </a:r>
            <a:r>
              <a:rPr lang="en-GB" b="1" dirty="0"/>
              <a:t>Pam </a:t>
            </a:r>
            <a:r>
              <a:rPr lang="en-GB" b="1" dirty="0" err="1"/>
              <a:t>mae</a:t>
            </a:r>
            <a:r>
              <a:rPr lang="en-GB" b="1" dirty="0"/>
              <a:t> apiau a </a:t>
            </a:r>
            <a:r>
              <a:rPr lang="en-GB" b="1" dirty="0" err="1"/>
              <a:t>gwefannau</a:t>
            </a:r>
            <a:r>
              <a:rPr lang="en-GB" b="1" dirty="0"/>
              <a:t> </a:t>
            </a:r>
            <a:r>
              <a:rPr lang="en-GB" b="1" dirty="0" err="1"/>
              <a:t>yn</a:t>
            </a:r>
            <a:r>
              <a:rPr lang="en-GB" b="1" dirty="0"/>
              <a:t> </a:t>
            </a:r>
            <a:r>
              <a:rPr lang="en-GB" b="1" dirty="0" err="1"/>
              <a:t>casglu</a:t>
            </a:r>
            <a:r>
              <a:rPr lang="en-GB" b="1" dirty="0"/>
              <a:t> </a:t>
            </a:r>
            <a:r>
              <a:rPr lang="en-GB" b="1" dirty="0" err="1"/>
              <a:t>eu</a:t>
            </a:r>
            <a:r>
              <a:rPr lang="en-GB" b="1" dirty="0"/>
              <a:t> data personol? I </a:t>
            </a:r>
            <a:r>
              <a:rPr lang="en-GB" b="1" dirty="0" err="1"/>
              <a:t>beth</a:t>
            </a:r>
            <a:r>
              <a:rPr lang="en-GB" b="1" dirty="0"/>
              <a:t> </a:t>
            </a:r>
            <a:r>
              <a:rPr lang="en-GB" b="1" dirty="0" err="1"/>
              <a:t>mae</a:t>
            </a:r>
            <a:r>
              <a:rPr lang="en-GB" b="1" dirty="0"/>
              <a:t> data personol </a:t>
            </a:r>
            <a:r>
              <a:rPr lang="en-GB" b="1" dirty="0" err="1"/>
              <a:t>yn</a:t>
            </a:r>
            <a:r>
              <a:rPr lang="en-GB" b="1" dirty="0"/>
              <a:t> </a:t>
            </a:r>
            <a:r>
              <a:rPr lang="en-GB" b="1" dirty="0" err="1"/>
              <a:t>cael</a:t>
            </a:r>
            <a:r>
              <a:rPr lang="en-GB" b="1" dirty="0"/>
              <a:t> </a:t>
            </a:r>
            <a:r>
              <a:rPr lang="en-GB" b="1" dirty="0" err="1"/>
              <a:t>ei</a:t>
            </a:r>
            <a:r>
              <a:rPr lang="en-GB" b="1" dirty="0"/>
              <a:t> </a:t>
            </a:r>
            <a:r>
              <a:rPr lang="en-GB" b="1" dirty="0" err="1"/>
              <a:t>ddefnyddio</a:t>
            </a:r>
            <a:r>
              <a:rPr lang="en-GB" b="1" dirty="0"/>
              <a:t>?</a:t>
            </a:r>
            <a:r>
              <a:rPr lang="en-GB" b="1" dirty="0">
                <a:solidFill>
                  <a:srgbClr val="0563C1"/>
                </a:solidFill>
              </a:rPr>
              <a:t> </a:t>
            </a:r>
            <a:r>
              <a:rPr lang="en-GB" b="0" dirty="0">
                <a:solidFill>
                  <a:srgbClr val="0563C1"/>
                </a:solidFill>
              </a:rPr>
              <a:t>Gall apiau a </a:t>
            </a:r>
            <a:r>
              <a:rPr lang="en-GB" b="0" dirty="0" err="1">
                <a:solidFill>
                  <a:srgbClr val="0563C1"/>
                </a:solidFill>
              </a:rPr>
              <a:t>gwefannau</a:t>
            </a:r>
            <a:r>
              <a:rPr lang="en-GB" b="0" dirty="0">
                <a:solidFill>
                  <a:srgbClr val="0563C1"/>
                </a:solidFill>
              </a:rPr>
              <a:t> </a:t>
            </a:r>
            <a:r>
              <a:rPr lang="en-GB" b="0" dirty="0" err="1">
                <a:solidFill>
                  <a:srgbClr val="0563C1"/>
                </a:solidFill>
              </a:rPr>
              <a:t>ddefnyddio’n</a:t>
            </a:r>
            <a:r>
              <a:rPr lang="en-GB" b="0" dirty="0">
                <a:solidFill>
                  <a:srgbClr val="0563C1"/>
                </a:solidFill>
              </a:rPr>
              <a:t> data personol </a:t>
            </a:r>
            <a:r>
              <a:rPr lang="en-GB" b="0" dirty="0" err="1">
                <a:solidFill>
                  <a:srgbClr val="0563C1"/>
                </a:solidFill>
              </a:rPr>
              <a:t>i</a:t>
            </a:r>
            <a:r>
              <a:rPr lang="en-GB" b="0" dirty="0">
                <a:solidFill>
                  <a:srgbClr val="0563C1"/>
                </a:solidFill>
              </a:rPr>
              <a:t> </a:t>
            </a:r>
            <a:r>
              <a:rPr lang="en-GB" b="0" dirty="0" err="1">
                <a:solidFill>
                  <a:srgbClr val="0563C1"/>
                </a:solidFill>
              </a:rPr>
              <a:t>wneud</a:t>
            </a:r>
            <a:r>
              <a:rPr lang="en-GB" b="0" dirty="0">
                <a:solidFill>
                  <a:srgbClr val="0563C1"/>
                </a:solidFill>
              </a:rPr>
              <a:t> </a:t>
            </a:r>
            <a:r>
              <a:rPr lang="en-GB" b="0" dirty="0" err="1">
                <a:solidFill>
                  <a:srgbClr val="0563C1"/>
                </a:solidFill>
              </a:rPr>
              <a:t>bywyd</a:t>
            </a:r>
            <a:r>
              <a:rPr lang="en-GB" b="0" dirty="0">
                <a:solidFill>
                  <a:srgbClr val="0563C1"/>
                </a:solidFill>
              </a:rPr>
              <a:t> </a:t>
            </a:r>
            <a:r>
              <a:rPr lang="en-GB" b="0" dirty="0" err="1">
                <a:solidFill>
                  <a:srgbClr val="0563C1"/>
                </a:solidFill>
              </a:rPr>
              <a:t>yn</a:t>
            </a:r>
            <a:r>
              <a:rPr lang="en-GB" b="0" dirty="0">
                <a:solidFill>
                  <a:srgbClr val="0563C1"/>
                </a:solidFill>
              </a:rPr>
              <a:t> </a:t>
            </a:r>
            <a:r>
              <a:rPr lang="en-GB" b="0" dirty="0" err="1">
                <a:solidFill>
                  <a:srgbClr val="0563C1"/>
                </a:solidFill>
              </a:rPr>
              <a:t>fwy</a:t>
            </a:r>
            <a:r>
              <a:rPr lang="en-GB" b="0" dirty="0">
                <a:solidFill>
                  <a:srgbClr val="0563C1"/>
                </a:solidFill>
              </a:rPr>
              <a:t> </a:t>
            </a:r>
            <a:r>
              <a:rPr lang="en-GB" b="0" dirty="0" err="1">
                <a:solidFill>
                  <a:srgbClr val="0563C1"/>
                </a:solidFill>
              </a:rPr>
              <a:t>cyfleus</a:t>
            </a:r>
            <a:r>
              <a:rPr lang="en-GB" b="0" dirty="0">
                <a:solidFill>
                  <a:srgbClr val="0563C1"/>
                </a:solidFill>
              </a:rPr>
              <a:t> </a:t>
            </a:r>
            <a:r>
              <a:rPr lang="en-GB" b="0" dirty="0" err="1">
                <a:solidFill>
                  <a:srgbClr val="0563C1"/>
                </a:solidFill>
              </a:rPr>
              <a:t>inni</a:t>
            </a:r>
            <a:r>
              <a:rPr lang="en-GB" b="0" dirty="0">
                <a:solidFill>
                  <a:srgbClr val="0563C1"/>
                </a:solidFill>
              </a:rPr>
              <a:t>. Er </a:t>
            </a:r>
            <a:r>
              <a:rPr lang="en-GB" b="0" dirty="0" err="1">
                <a:solidFill>
                  <a:srgbClr val="0563C1"/>
                </a:solidFill>
              </a:rPr>
              <a:t>enghraifft</a:t>
            </a:r>
            <a:r>
              <a:rPr lang="en-GB" b="0" dirty="0">
                <a:solidFill>
                  <a:srgbClr val="0563C1"/>
                </a:solidFill>
              </a:rPr>
              <a:t>, </a:t>
            </a:r>
            <a:r>
              <a:rPr lang="en-GB" b="0" dirty="0" err="1">
                <a:solidFill>
                  <a:srgbClr val="0563C1"/>
                </a:solidFill>
              </a:rPr>
              <a:t>bydd</a:t>
            </a:r>
            <a:r>
              <a:rPr lang="en-GB" b="0" dirty="0">
                <a:solidFill>
                  <a:srgbClr val="0563C1"/>
                </a:solidFill>
              </a:rPr>
              <a:t> ap </a:t>
            </a:r>
            <a:r>
              <a:rPr lang="en-GB" b="0" dirty="0" err="1">
                <a:solidFill>
                  <a:srgbClr val="0563C1"/>
                </a:solidFill>
              </a:rPr>
              <a:t>pryd-ar-glud</a:t>
            </a:r>
            <a:r>
              <a:rPr lang="en-GB" b="0" dirty="0">
                <a:solidFill>
                  <a:srgbClr val="0563C1"/>
                </a:solidFill>
              </a:rPr>
              <a:t> </a:t>
            </a:r>
            <a:r>
              <a:rPr lang="en-GB" b="0" dirty="0" err="1">
                <a:solidFill>
                  <a:srgbClr val="0563C1"/>
                </a:solidFill>
              </a:rPr>
              <a:t>yn</a:t>
            </a:r>
            <a:r>
              <a:rPr lang="en-GB" b="0" dirty="0">
                <a:solidFill>
                  <a:srgbClr val="0563C1"/>
                </a:solidFill>
              </a:rPr>
              <a:t> </a:t>
            </a:r>
            <a:r>
              <a:rPr lang="en-GB" b="0" dirty="0" err="1">
                <a:solidFill>
                  <a:srgbClr val="0563C1"/>
                </a:solidFill>
              </a:rPr>
              <a:t>defnyddio’n</a:t>
            </a:r>
            <a:r>
              <a:rPr lang="en-GB" b="0" dirty="0">
                <a:solidFill>
                  <a:srgbClr val="0563C1"/>
                </a:solidFill>
              </a:rPr>
              <a:t> </a:t>
            </a:r>
            <a:r>
              <a:rPr lang="en-GB" b="0" dirty="0" err="1">
                <a:solidFill>
                  <a:srgbClr val="0563C1"/>
                </a:solidFill>
              </a:rPr>
              <a:t>lleoliad</a:t>
            </a:r>
            <a:r>
              <a:rPr lang="en-GB" b="0" dirty="0">
                <a:solidFill>
                  <a:srgbClr val="0563C1"/>
                </a:solidFill>
              </a:rPr>
              <a:t> </a:t>
            </a:r>
            <a:r>
              <a:rPr lang="en-GB" b="0" dirty="0" err="1">
                <a:solidFill>
                  <a:srgbClr val="0563C1"/>
                </a:solidFill>
              </a:rPr>
              <a:t>i</a:t>
            </a:r>
            <a:r>
              <a:rPr lang="en-GB" b="0" dirty="0">
                <a:solidFill>
                  <a:srgbClr val="0563C1"/>
                </a:solidFill>
              </a:rPr>
              <a:t> </a:t>
            </a:r>
            <a:r>
              <a:rPr lang="en-GB" b="0" dirty="0" err="1">
                <a:solidFill>
                  <a:srgbClr val="0563C1"/>
                </a:solidFill>
              </a:rPr>
              <a:t>ddarparu</a:t>
            </a:r>
            <a:r>
              <a:rPr lang="en-GB" b="0" dirty="0">
                <a:solidFill>
                  <a:srgbClr val="0563C1"/>
                </a:solidFill>
              </a:rPr>
              <a:t> </a:t>
            </a:r>
            <a:r>
              <a:rPr lang="en-GB" b="0" dirty="0" err="1">
                <a:solidFill>
                  <a:srgbClr val="0563C1"/>
                </a:solidFill>
              </a:rPr>
              <a:t>bwyd</a:t>
            </a:r>
            <a:r>
              <a:rPr lang="en-GB" b="0" dirty="0">
                <a:solidFill>
                  <a:srgbClr val="0563C1"/>
                </a:solidFill>
              </a:rPr>
              <a:t>, neu </a:t>
            </a:r>
            <a:r>
              <a:rPr lang="en-GB" b="0" dirty="0" err="1">
                <a:solidFill>
                  <a:srgbClr val="0563C1"/>
                </a:solidFill>
              </a:rPr>
              <a:t>bydd</a:t>
            </a:r>
            <a:r>
              <a:rPr lang="en-GB" b="0" dirty="0">
                <a:solidFill>
                  <a:srgbClr val="0563C1"/>
                </a:solidFill>
              </a:rPr>
              <a:t> </a:t>
            </a:r>
            <a:r>
              <a:rPr lang="en-GB" b="0" dirty="0" err="1">
                <a:solidFill>
                  <a:srgbClr val="0563C1"/>
                </a:solidFill>
              </a:rPr>
              <a:t>safle</a:t>
            </a:r>
            <a:r>
              <a:rPr lang="en-GB" b="0" dirty="0">
                <a:solidFill>
                  <a:srgbClr val="0563C1"/>
                </a:solidFill>
              </a:rPr>
              <a:t> </a:t>
            </a:r>
            <a:r>
              <a:rPr lang="en-GB" b="0" dirty="0" err="1">
                <a:solidFill>
                  <a:srgbClr val="0563C1"/>
                </a:solidFill>
              </a:rPr>
              <a:t>ffrydio</a:t>
            </a:r>
            <a:r>
              <a:rPr lang="en-GB" b="0" dirty="0">
                <a:solidFill>
                  <a:srgbClr val="0563C1"/>
                </a:solidFill>
              </a:rPr>
              <a:t> teledu </a:t>
            </a:r>
            <a:r>
              <a:rPr lang="en-GB" b="0" dirty="0" err="1">
                <a:solidFill>
                  <a:srgbClr val="0563C1"/>
                </a:solidFill>
              </a:rPr>
              <a:t>yn</a:t>
            </a:r>
            <a:r>
              <a:rPr lang="en-GB" b="0" dirty="0">
                <a:solidFill>
                  <a:srgbClr val="0563C1"/>
                </a:solidFill>
              </a:rPr>
              <a:t> cofio'r </a:t>
            </a:r>
            <a:r>
              <a:rPr lang="en-GB" b="0" dirty="0" err="1">
                <a:solidFill>
                  <a:srgbClr val="0563C1"/>
                </a:solidFill>
              </a:rPr>
              <a:t>hyn</a:t>
            </a:r>
            <a:r>
              <a:rPr lang="en-GB" b="0" dirty="0">
                <a:solidFill>
                  <a:srgbClr val="0563C1"/>
                </a:solidFill>
              </a:rPr>
              <a:t> </a:t>
            </a:r>
            <a:r>
              <a:rPr lang="en-GB" b="0" dirty="0" err="1">
                <a:solidFill>
                  <a:srgbClr val="0563C1"/>
                </a:solidFill>
              </a:rPr>
              <a:t>rydyn</a:t>
            </a:r>
            <a:r>
              <a:rPr lang="en-GB" b="0" dirty="0">
                <a:solidFill>
                  <a:srgbClr val="0563C1"/>
                </a:solidFill>
              </a:rPr>
              <a:t> </a:t>
            </a:r>
            <a:r>
              <a:rPr lang="en-GB" b="0" dirty="0" err="1">
                <a:solidFill>
                  <a:srgbClr val="0563C1"/>
                </a:solidFill>
              </a:rPr>
              <a:t>ni</a:t>
            </a:r>
            <a:r>
              <a:rPr lang="en-GB" b="0" dirty="0">
                <a:solidFill>
                  <a:srgbClr val="0563C1"/>
                </a:solidFill>
              </a:rPr>
              <a:t> </a:t>
            </a:r>
            <a:r>
              <a:rPr lang="en-GB" b="0" dirty="0" err="1">
                <a:solidFill>
                  <a:srgbClr val="0563C1"/>
                </a:solidFill>
              </a:rPr>
              <a:t>wedi'i</a:t>
            </a:r>
            <a:r>
              <a:rPr lang="en-GB" b="0" dirty="0">
                <a:solidFill>
                  <a:srgbClr val="0563C1"/>
                </a:solidFill>
              </a:rPr>
              <a:t> </a:t>
            </a:r>
            <a:r>
              <a:rPr lang="en-GB" b="0" dirty="0" err="1">
                <a:solidFill>
                  <a:srgbClr val="0563C1"/>
                </a:solidFill>
              </a:rPr>
              <a:t>wylio</a:t>
            </a:r>
            <a:r>
              <a:rPr lang="en-GB" b="0" dirty="0">
                <a:solidFill>
                  <a:srgbClr val="0563C1"/>
                </a:solidFill>
              </a:rPr>
              <a:t> o'r </a:t>
            </a:r>
            <a:r>
              <a:rPr lang="en-GB" b="0" dirty="0" err="1">
                <a:solidFill>
                  <a:srgbClr val="0563C1"/>
                </a:solidFill>
              </a:rPr>
              <a:t>blaen</a:t>
            </a:r>
            <a:r>
              <a:rPr lang="en-GB" b="0" dirty="0">
                <a:solidFill>
                  <a:srgbClr val="0563C1"/>
                </a:solidFill>
              </a:rPr>
              <a:t> </a:t>
            </a:r>
            <a:r>
              <a:rPr lang="en-GB" b="0" dirty="0" err="1">
                <a:solidFill>
                  <a:srgbClr val="0563C1"/>
                </a:solidFill>
              </a:rPr>
              <a:t>i</a:t>
            </a:r>
            <a:r>
              <a:rPr lang="en-GB" b="0" dirty="0">
                <a:solidFill>
                  <a:srgbClr val="0563C1"/>
                </a:solidFill>
              </a:rPr>
              <a:t> </a:t>
            </a:r>
            <a:r>
              <a:rPr lang="en-GB" b="0" dirty="0" err="1">
                <a:solidFill>
                  <a:srgbClr val="0563C1"/>
                </a:solidFill>
              </a:rPr>
              <a:t>argymell</a:t>
            </a:r>
            <a:r>
              <a:rPr lang="en-GB" b="0" dirty="0">
                <a:solidFill>
                  <a:srgbClr val="0563C1"/>
                </a:solidFill>
              </a:rPr>
              <a:t> </a:t>
            </a:r>
            <a:r>
              <a:rPr lang="en-GB" b="0" dirty="0" err="1">
                <a:solidFill>
                  <a:srgbClr val="0563C1"/>
                </a:solidFill>
              </a:rPr>
              <a:t>pethau</a:t>
            </a:r>
            <a:r>
              <a:rPr lang="en-GB" b="0" dirty="0">
                <a:solidFill>
                  <a:srgbClr val="0563C1"/>
                </a:solidFill>
              </a:rPr>
              <a:t> </a:t>
            </a:r>
            <a:r>
              <a:rPr lang="en-GB" b="0" dirty="0" err="1">
                <a:solidFill>
                  <a:srgbClr val="0563C1"/>
                </a:solidFill>
              </a:rPr>
              <a:t>eraill</a:t>
            </a:r>
            <a:r>
              <a:rPr lang="en-GB" b="0" dirty="0">
                <a:solidFill>
                  <a:srgbClr val="0563C1"/>
                </a:solidFill>
              </a:rPr>
              <a:t> y </a:t>
            </a:r>
            <a:r>
              <a:rPr lang="en-GB" b="0" dirty="0" err="1">
                <a:solidFill>
                  <a:srgbClr val="0563C1"/>
                </a:solidFill>
              </a:rPr>
              <a:t>bydden</a:t>
            </a:r>
            <a:r>
              <a:rPr lang="en-GB" b="0" dirty="0">
                <a:solidFill>
                  <a:srgbClr val="0563C1"/>
                </a:solidFill>
              </a:rPr>
              <a:t> </a:t>
            </a:r>
            <a:r>
              <a:rPr lang="en-GB" b="0" dirty="0" err="1">
                <a:solidFill>
                  <a:srgbClr val="0563C1"/>
                </a:solidFill>
              </a:rPr>
              <a:t>ni’n</a:t>
            </a:r>
            <a:r>
              <a:rPr lang="en-GB" b="0" dirty="0">
                <a:solidFill>
                  <a:srgbClr val="0563C1"/>
                </a:solidFill>
              </a:rPr>
              <a:t> </a:t>
            </a:r>
            <a:r>
              <a:rPr lang="en-GB" b="0" dirty="0" err="1">
                <a:solidFill>
                  <a:srgbClr val="0563C1"/>
                </a:solidFill>
              </a:rPr>
              <a:t>eu</a:t>
            </a:r>
            <a:r>
              <a:rPr lang="en-GB" b="0" dirty="0">
                <a:solidFill>
                  <a:srgbClr val="0563C1"/>
                </a:solidFill>
              </a:rPr>
              <a:t> </a:t>
            </a:r>
            <a:r>
              <a:rPr lang="en-GB" b="0" dirty="0" err="1">
                <a:solidFill>
                  <a:srgbClr val="0563C1"/>
                </a:solidFill>
              </a:rPr>
              <a:t>hoffi</a:t>
            </a:r>
            <a:r>
              <a:rPr lang="en-GB" b="0" dirty="0">
                <a:solidFill>
                  <a:srgbClr val="0563C1"/>
                </a:solidFill>
              </a:rPr>
              <a:t> o </a:t>
            </a:r>
            <a:r>
              <a:rPr lang="en-GB" b="0" dirty="0" err="1">
                <a:solidFill>
                  <a:srgbClr val="0563C1"/>
                </a:solidFill>
              </a:rPr>
              <a:t>bosibl</a:t>
            </a:r>
            <a:r>
              <a:rPr lang="en-GB" b="0" dirty="0">
                <a:solidFill>
                  <a:srgbClr val="0563C1"/>
                </a:solidFill>
              </a:rPr>
              <a:t>. Gall </a:t>
            </a:r>
            <a:r>
              <a:rPr lang="en-GB" b="0" dirty="0" err="1">
                <a:solidFill>
                  <a:srgbClr val="0563C1"/>
                </a:solidFill>
              </a:rPr>
              <a:t>cwmnïau</a:t>
            </a:r>
            <a:r>
              <a:rPr lang="en-GB" b="0" dirty="0">
                <a:solidFill>
                  <a:srgbClr val="0563C1"/>
                </a:solidFill>
              </a:rPr>
              <a:t> </a:t>
            </a:r>
            <a:r>
              <a:rPr lang="en-GB" b="0" dirty="0" err="1">
                <a:solidFill>
                  <a:srgbClr val="0563C1"/>
                </a:solidFill>
              </a:rPr>
              <a:t>hefyd</a:t>
            </a:r>
            <a:r>
              <a:rPr lang="en-GB" b="0" dirty="0">
                <a:solidFill>
                  <a:srgbClr val="0563C1"/>
                </a:solidFill>
              </a:rPr>
              <a:t> </a:t>
            </a:r>
            <a:r>
              <a:rPr lang="en-GB" b="0" dirty="0" err="1">
                <a:solidFill>
                  <a:srgbClr val="0563C1"/>
                </a:solidFill>
              </a:rPr>
              <a:t>ddefnyddio</a:t>
            </a:r>
            <a:r>
              <a:rPr lang="en-GB" b="0" dirty="0">
                <a:solidFill>
                  <a:srgbClr val="0563C1"/>
                </a:solidFill>
              </a:rPr>
              <a:t> data personol </a:t>
            </a:r>
            <a:r>
              <a:rPr lang="en-GB" b="0" dirty="0" err="1">
                <a:solidFill>
                  <a:srgbClr val="0563C1"/>
                </a:solidFill>
              </a:rPr>
              <a:t>i</a:t>
            </a:r>
            <a:r>
              <a:rPr lang="en-GB" b="0" dirty="0">
                <a:solidFill>
                  <a:srgbClr val="0563C1"/>
                </a:solidFill>
              </a:rPr>
              <a:t> </a:t>
            </a:r>
            <a:r>
              <a:rPr lang="en-GB" b="0" dirty="0" err="1">
                <a:solidFill>
                  <a:srgbClr val="0563C1"/>
                </a:solidFill>
              </a:rPr>
              <a:t>ddangos</a:t>
            </a:r>
            <a:r>
              <a:rPr lang="en-GB" b="0" dirty="0">
                <a:solidFill>
                  <a:srgbClr val="0563C1"/>
                </a:solidFill>
              </a:rPr>
              <a:t> </a:t>
            </a:r>
            <a:r>
              <a:rPr lang="en-GB" b="0" dirty="0" err="1">
                <a:solidFill>
                  <a:srgbClr val="0563C1"/>
                </a:solidFill>
              </a:rPr>
              <a:t>hysbysebion</a:t>
            </a:r>
            <a:r>
              <a:rPr lang="en-GB" b="0" dirty="0">
                <a:solidFill>
                  <a:srgbClr val="0563C1"/>
                </a:solidFill>
              </a:rPr>
              <a:t> </a:t>
            </a:r>
            <a:r>
              <a:rPr lang="en-GB" b="0" dirty="0" err="1">
                <a:solidFill>
                  <a:srgbClr val="0563C1"/>
                </a:solidFill>
              </a:rPr>
              <a:t>sydd</a:t>
            </a:r>
            <a:r>
              <a:rPr lang="en-GB" b="0" dirty="0">
                <a:solidFill>
                  <a:srgbClr val="0563C1"/>
                </a:solidFill>
              </a:rPr>
              <a:t> </a:t>
            </a:r>
            <a:r>
              <a:rPr lang="en-GB" b="0" dirty="0" err="1">
                <a:solidFill>
                  <a:srgbClr val="0563C1"/>
                </a:solidFill>
              </a:rPr>
              <a:t>wedi'u</a:t>
            </a:r>
            <a:r>
              <a:rPr lang="en-GB" b="0" dirty="0">
                <a:solidFill>
                  <a:srgbClr val="0563C1"/>
                </a:solidFill>
              </a:rPr>
              <a:t> </a:t>
            </a:r>
            <a:r>
              <a:rPr lang="en-GB" b="0" dirty="0" err="1">
                <a:solidFill>
                  <a:srgbClr val="0563C1"/>
                </a:solidFill>
              </a:rPr>
              <a:t>targedu</a:t>
            </a:r>
            <a:r>
              <a:rPr lang="en-GB" b="0" dirty="0">
                <a:solidFill>
                  <a:srgbClr val="0563C1"/>
                </a:solidFill>
              </a:rPr>
              <a:t>, </a:t>
            </a:r>
            <a:r>
              <a:rPr lang="en-GB" b="0" dirty="0" err="1">
                <a:solidFill>
                  <a:srgbClr val="0563C1"/>
                </a:solidFill>
              </a:rPr>
              <a:t>ar</a:t>
            </a:r>
            <a:r>
              <a:rPr lang="en-GB" b="0" dirty="0">
                <a:solidFill>
                  <a:srgbClr val="0563C1"/>
                </a:solidFill>
              </a:rPr>
              <a:t> sail </a:t>
            </a:r>
            <a:r>
              <a:rPr lang="en-GB" b="0" dirty="0" err="1">
                <a:solidFill>
                  <a:srgbClr val="0563C1"/>
                </a:solidFill>
              </a:rPr>
              <a:t>eich</a:t>
            </a:r>
            <a:r>
              <a:rPr lang="en-GB" b="0" dirty="0">
                <a:solidFill>
                  <a:srgbClr val="0563C1"/>
                </a:solidFill>
              </a:rPr>
              <a:t> </a:t>
            </a:r>
            <a:r>
              <a:rPr lang="en-GB" b="0" dirty="0" err="1">
                <a:solidFill>
                  <a:srgbClr val="0563C1"/>
                </a:solidFill>
              </a:rPr>
              <a:t>ymddygiad</a:t>
            </a:r>
            <a:r>
              <a:rPr lang="en-GB" b="0" dirty="0">
                <a:solidFill>
                  <a:srgbClr val="0563C1"/>
                </a:solidFill>
              </a:rPr>
              <a:t> </a:t>
            </a:r>
            <a:r>
              <a:rPr lang="en-GB" b="0" dirty="0" err="1">
                <a:solidFill>
                  <a:srgbClr val="0563C1"/>
                </a:solidFill>
              </a:rPr>
              <a:t>ar-lein</a:t>
            </a:r>
            <a:r>
              <a:rPr lang="en-GB" b="0" dirty="0">
                <a:solidFill>
                  <a:srgbClr val="0563C1"/>
                </a:solidFill>
              </a:rPr>
              <a:t> neu </a:t>
            </a:r>
            <a:r>
              <a:rPr lang="en-GB" b="0" dirty="0" err="1">
                <a:solidFill>
                  <a:srgbClr val="0563C1"/>
                </a:solidFill>
              </a:rPr>
              <a:t>eich</a:t>
            </a:r>
            <a:r>
              <a:rPr lang="en-GB" b="0" dirty="0">
                <a:solidFill>
                  <a:srgbClr val="0563C1"/>
                </a:solidFill>
              </a:rPr>
              <a:t> </a:t>
            </a:r>
            <a:r>
              <a:rPr lang="en-GB" b="0" dirty="0" err="1">
                <a:solidFill>
                  <a:srgbClr val="0563C1"/>
                </a:solidFill>
              </a:rPr>
              <a:t>lleoliad</a:t>
            </a:r>
            <a:r>
              <a:rPr lang="en-GB" b="0" dirty="0">
                <a:solidFill>
                  <a:srgbClr val="0563C1"/>
                </a:solidFill>
              </a:rPr>
              <a:t>. </a:t>
            </a:r>
            <a:r>
              <a:rPr lang="en-GB" b="0" dirty="0" err="1">
                <a:solidFill>
                  <a:srgbClr val="0563C1"/>
                </a:solidFill>
              </a:rPr>
              <a:t>Weithiau</a:t>
            </a:r>
            <a:r>
              <a:rPr lang="en-GB" b="0" dirty="0">
                <a:solidFill>
                  <a:srgbClr val="0563C1"/>
                </a:solidFill>
              </a:rPr>
              <a:t> gall apiau neu </a:t>
            </a:r>
            <a:r>
              <a:rPr lang="en-GB" b="0" dirty="0" err="1">
                <a:solidFill>
                  <a:srgbClr val="0563C1"/>
                </a:solidFill>
              </a:rPr>
              <a:t>gemau</a:t>
            </a:r>
            <a:r>
              <a:rPr lang="en-GB" b="0" dirty="0">
                <a:solidFill>
                  <a:srgbClr val="0563C1"/>
                </a:solidFill>
              </a:rPr>
              <a:t> </a:t>
            </a:r>
            <a:r>
              <a:rPr lang="en-GB" b="0" dirty="0" err="1">
                <a:solidFill>
                  <a:srgbClr val="0563C1"/>
                </a:solidFill>
              </a:rPr>
              <a:t>anfon</a:t>
            </a:r>
            <a:r>
              <a:rPr lang="en-GB" b="0" dirty="0">
                <a:solidFill>
                  <a:srgbClr val="0563C1"/>
                </a:solidFill>
              </a:rPr>
              <a:t> </a:t>
            </a:r>
            <a:r>
              <a:rPr lang="en-GB" b="0" dirty="0" err="1">
                <a:solidFill>
                  <a:srgbClr val="0563C1"/>
                </a:solidFill>
              </a:rPr>
              <a:t>hysbysiadau</a:t>
            </a:r>
            <a:r>
              <a:rPr lang="en-GB" b="0" dirty="0">
                <a:solidFill>
                  <a:srgbClr val="0563C1"/>
                </a:solidFill>
              </a:rPr>
              <a:t> </a:t>
            </a:r>
            <a:r>
              <a:rPr lang="en-GB" b="0" dirty="0" err="1">
                <a:solidFill>
                  <a:srgbClr val="0563C1"/>
                </a:solidFill>
              </a:rPr>
              <a:t>i'ch</a:t>
            </a:r>
            <a:r>
              <a:rPr lang="en-GB" b="0" dirty="0">
                <a:solidFill>
                  <a:srgbClr val="0563C1"/>
                </a:solidFill>
              </a:rPr>
              <a:t> </a:t>
            </a:r>
            <a:r>
              <a:rPr lang="en-GB" b="0" dirty="0" err="1">
                <a:solidFill>
                  <a:srgbClr val="0563C1"/>
                </a:solidFill>
              </a:rPr>
              <a:t>dyfais</a:t>
            </a:r>
            <a:r>
              <a:rPr lang="en-GB" b="0" dirty="0">
                <a:solidFill>
                  <a:srgbClr val="0563C1"/>
                </a:solidFill>
              </a:rPr>
              <a:t> (</a:t>
            </a:r>
            <a:r>
              <a:rPr lang="en-GB" b="0" dirty="0" err="1">
                <a:solidFill>
                  <a:srgbClr val="0563C1"/>
                </a:solidFill>
              </a:rPr>
              <a:t>e.e.</a:t>
            </a:r>
            <a:r>
              <a:rPr lang="en-GB" b="0" dirty="0">
                <a:solidFill>
                  <a:srgbClr val="0563C1"/>
                </a:solidFill>
              </a:rPr>
              <a:t> </a:t>
            </a:r>
            <a:r>
              <a:rPr lang="en-GB" b="0" dirty="0" err="1">
                <a:solidFill>
                  <a:srgbClr val="0563C1"/>
                </a:solidFill>
              </a:rPr>
              <a:t>eich</a:t>
            </a:r>
            <a:r>
              <a:rPr lang="en-GB" b="0" dirty="0">
                <a:solidFill>
                  <a:srgbClr val="0563C1"/>
                </a:solidFill>
              </a:rPr>
              <a:t> </a:t>
            </a:r>
            <a:r>
              <a:rPr lang="en-GB" b="0" dirty="0" err="1">
                <a:solidFill>
                  <a:srgbClr val="0563C1"/>
                </a:solidFill>
              </a:rPr>
              <a:t>annog</a:t>
            </a:r>
            <a:r>
              <a:rPr lang="en-GB" b="0" dirty="0">
                <a:solidFill>
                  <a:srgbClr val="0563C1"/>
                </a:solidFill>
              </a:rPr>
              <a:t> </a:t>
            </a:r>
            <a:r>
              <a:rPr lang="en-GB" b="0" dirty="0" err="1">
                <a:solidFill>
                  <a:srgbClr val="0563C1"/>
                </a:solidFill>
              </a:rPr>
              <a:t>i</a:t>
            </a:r>
            <a:r>
              <a:rPr lang="en-GB" b="0" dirty="0">
                <a:solidFill>
                  <a:srgbClr val="0563C1"/>
                </a:solidFill>
              </a:rPr>
              <a:t> </a:t>
            </a:r>
            <a:r>
              <a:rPr lang="en-GB" b="0" dirty="0" err="1">
                <a:solidFill>
                  <a:srgbClr val="0563C1"/>
                </a:solidFill>
              </a:rPr>
              <a:t>ddod</a:t>
            </a:r>
            <a:r>
              <a:rPr lang="en-GB" b="0" dirty="0">
                <a:solidFill>
                  <a:srgbClr val="0563C1"/>
                </a:solidFill>
              </a:rPr>
              <a:t> </a:t>
            </a:r>
            <a:r>
              <a:rPr lang="en-GB" b="0" dirty="0" err="1">
                <a:solidFill>
                  <a:srgbClr val="0563C1"/>
                </a:solidFill>
              </a:rPr>
              <a:t>yn</a:t>
            </a:r>
            <a:r>
              <a:rPr lang="en-GB" b="0" dirty="0">
                <a:solidFill>
                  <a:srgbClr val="0563C1"/>
                </a:solidFill>
              </a:rPr>
              <a:t> </a:t>
            </a:r>
            <a:r>
              <a:rPr lang="en-GB" b="0" dirty="0" err="1">
                <a:solidFill>
                  <a:srgbClr val="0563C1"/>
                </a:solidFill>
              </a:rPr>
              <a:t>ôl</a:t>
            </a:r>
            <a:r>
              <a:rPr lang="en-GB" b="0" dirty="0">
                <a:solidFill>
                  <a:srgbClr val="0563C1"/>
                </a:solidFill>
              </a:rPr>
              <a:t> </a:t>
            </a:r>
            <a:r>
              <a:rPr lang="en-GB" b="0" dirty="0" err="1">
                <a:solidFill>
                  <a:srgbClr val="0563C1"/>
                </a:solidFill>
              </a:rPr>
              <a:t>ar-lein</a:t>
            </a:r>
            <a:r>
              <a:rPr lang="en-GB" b="0" dirty="0">
                <a:solidFill>
                  <a:srgbClr val="0563C1"/>
                </a:solidFill>
              </a:rPr>
              <a:t>). </a:t>
            </a:r>
            <a:r>
              <a:rPr lang="en-GB" b="0" dirty="0" err="1">
                <a:solidFill>
                  <a:srgbClr val="0563C1"/>
                </a:solidFill>
              </a:rPr>
              <a:t>Bydd</a:t>
            </a:r>
            <a:r>
              <a:rPr lang="en-GB" b="0" dirty="0">
                <a:solidFill>
                  <a:srgbClr val="0563C1"/>
                </a:solidFill>
              </a:rPr>
              <a:t> yr </a:t>
            </a:r>
            <a:r>
              <a:rPr lang="en-GB" b="0" dirty="0" err="1">
                <a:solidFill>
                  <a:srgbClr val="0563C1"/>
                </a:solidFill>
              </a:rPr>
              <a:t>adnodd</a:t>
            </a:r>
            <a:r>
              <a:rPr lang="en-GB" b="0" dirty="0">
                <a:solidFill>
                  <a:srgbClr val="0563C1"/>
                </a:solidFill>
              </a:rPr>
              <a:t> </a:t>
            </a:r>
            <a:r>
              <a:rPr lang="en-GB" b="0" dirty="0" err="1">
                <a:solidFill>
                  <a:srgbClr val="0563C1"/>
                </a:solidFill>
              </a:rPr>
              <a:t>hwn</a:t>
            </a:r>
            <a:r>
              <a:rPr lang="en-GB" b="0" dirty="0">
                <a:solidFill>
                  <a:srgbClr val="0563C1"/>
                </a:solidFill>
              </a:rPr>
              <a:t> </a:t>
            </a:r>
            <a:r>
              <a:rPr lang="en-GB" b="0" dirty="0" err="1">
                <a:solidFill>
                  <a:srgbClr val="0563C1"/>
                </a:solidFill>
              </a:rPr>
              <a:t>yn</a:t>
            </a:r>
            <a:r>
              <a:rPr lang="en-GB" b="0" dirty="0">
                <a:solidFill>
                  <a:srgbClr val="0563C1"/>
                </a:solidFill>
              </a:rPr>
              <a:t> </a:t>
            </a:r>
            <a:r>
              <a:rPr lang="en-GB" b="0" dirty="0" err="1">
                <a:solidFill>
                  <a:srgbClr val="0563C1"/>
                </a:solidFill>
              </a:rPr>
              <a:t>edrych</a:t>
            </a:r>
            <a:r>
              <a:rPr lang="en-GB" b="0" dirty="0">
                <a:solidFill>
                  <a:srgbClr val="0563C1"/>
                </a:solidFill>
              </a:rPr>
              <a:t> </a:t>
            </a:r>
            <a:r>
              <a:rPr lang="en-GB" b="0" dirty="0" err="1">
                <a:solidFill>
                  <a:srgbClr val="0563C1"/>
                </a:solidFill>
              </a:rPr>
              <a:t>ar</a:t>
            </a:r>
            <a:r>
              <a:rPr lang="en-GB" b="0" dirty="0">
                <a:solidFill>
                  <a:srgbClr val="0563C1"/>
                </a:solidFill>
              </a:rPr>
              <a:t> </a:t>
            </a:r>
            <a:r>
              <a:rPr lang="en-GB" b="0" dirty="0" err="1">
                <a:solidFill>
                  <a:srgbClr val="0563C1"/>
                </a:solidFill>
              </a:rPr>
              <a:t>sut</a:t>
            </a:r>
            <a:r>
              <a:rPr lang="en-GB" b="0" dirty="0">
                <a:solidFill>
                  <a:srgbClr val="0563C1"/>
                </a:solidFill>
              </a:rPr>
              <a:t> </a:t>
            </a:r>
            <a:r>
              <a:rPr lang="en-GB" b="0" dirty="0" err="1">
                <a:solidFill>
                  <a:srgbClr val="0563C1"/>
                </a:solidFill>
              </a:rPr>
              <a:t>mae'n</a:t>
            </a:r>
            <a:r>
              <a:rPr lang="en-GB" b="0" dirty="0">
                <a:solidFill>
                  <a:srgbClr val="0563C1"/>
                </a:solidFill>
              </a:rPr>
              <a:t> </a:t>
            </a:r>
            <a:r>
              <a:rPr lang="en-GB" b="0" dirty="0" err="1">
                <a:solidFill>
                  <a:srgbClr val="0563C1"/>
                </a:solidFill>
              </a:rPr>
              <a:t>rhaid</a:t>
            </a:r>
            <a:r>
              <a:rPr lang="en-GB" b="0" dirty="0">
                <a:solidFill>
                  <a:srgbClr val="0563C1"/>
                </a:solidFill>
              </a:rPr>
              <a:t> </a:t>
            </a:r>
            <a:r>
              <a:rPr lang="en-GB" b="0" dirty="0" err="1">
                <a:solidFill>
                  <a:srgbClr val="0563C1"/>
                </a:solidFill>
              </a:rPr>
              <a:t>i</a:t>
            </a:r>
            <a:r>
              <a:rPr lang="en-GB" b="0" dirty="0">
                <a:solidFill>
                  <a:srgbClr val="0563C1"/>
                </a:solidFill>
              </a:rPr>
              <a:t> </a:t>
            </a:r>
            <a:r>
              <a:rPr lang="en-GB" b="0" dirty="0" err="1">
                <a:solidFill>
                  <a:srgbClr val="0563C1"/>
                </a:solidFill>
              </a:rPr>
              <a:t>gwmnïau</a:t>
            </a:r>
            <a:r>
              <a:rPr lang="en-GB" b="0" dirty="0">
                <a:solidFill>
                  <a:srgbClr val="0563C1"/>
                </a:solidFill>
              </a:rPr>
              <a:t> </a:t>
            </a:r>
            <a:r>
              <a:rPr lang="en-GB" b="0" dirty="0" err="1">
                <a:solidFill>
                  <a:srgbClr val="0563C1"/>
                </a:solidFill>
              </a:rPr>
              <a:t>ar-lein</a:t>
            </a:r>
            <a:r>
              <a:rPr lang="en-GB" b="0" dirty="0">
                <a:solidFill>
                  <a:srgbClr val="0563C1"/>
                </a:solidFill>
              </a:rPr>
              <a:t> </a:t>
            </a:r>
            <a:r>
              <a:rPr lang="en-GB" b="0" dirty="0" err="1">
                <a:solidFill>
                  <a:srgbClr val="0563C1"/>
                </a:solidFill>
              </a:rPr>
              <a:t>drin</a:t>
            </a:r>
            <a:r>
              <a:rPr lang="en-GB" b="0" dirty="0">
                <a:solidFill>
                  <a:srgbClr val="0563C1"/>
                </a:solidFill>
              </a:rPr>
              <a:t> data personol plant a </a:t>
            </a:r>
            <a:r>
              <a:rPr lang="en-GB" b="0" dirty="0" err="1">
                <a:solidFill>
                  <a:srgbClr val="0563C1"/>
                </a:solidFill>
              </a:rPr>
              <a:t>phobl</a:t>
            </a:r>
            <a:r>
              <a:rPr lang="en-GB" b="0" dirty="0">
                <a:solidFill>
                  <a:srgbClr val="0563C1"/>
                </a:solidFill>
              </a:rPr>
              <a:t> </a:t>
            </a:r>
            <a:r>
              <a:rPr lang="en-GB" b="0" dirty="0" err="1">
                <a:solidFill>
                  <a:srgbClr val="0563C1"/>
                </a:solidFill>
              </a:rPr>
              <a:t>ifanc</a:t>
            </a:r>
            <a:r>
              <a:rPr lang="en-GB" b="0" dirty="0">
                <a:solidFill>
                  <a:srgbClr val="0563C1"/>
                </a:solidFill>
              </a:rPr>
              <a:t> </a:t>
            </a:r>
            <a:r>
              <a:rPr lang="en-GB" b="0" dirty="0" err="1">
                <a:solidFill>
                  <a:srgbClr val="0563C1"/>
                </a:solidFill>
              </a:rPr>
              <a:t>yn</a:t>
            </a:r>
            <a:r>
              <a:rPr lang="en-GB" b="0" dirty="0">
                <a:solidFill>
                  <a:srgbClr val="0563C1"/>
                </a:solidFill>
              </a:rPr>
              <a:t> </a:t>
            </a:r>
            <a:r>
              <a:rPr lang="en-GB" b="0" dirty="0" err="1">
                <a:solidFill>
                  <a:srgbClr val="0563C1"/>
                </a:solidFill>
              </a:rPr>
              <a:t>wahanol</a:t>
            </a:r>
            <a:r>
              <a:rPr lang="en-GB" b="0" dirty="0">
                <a:solidFill>
                  <a:srgbClr val="0563C1"/>
                </a:solidFill>
              </a:rPr>
              <a:t> </a:t>
            </a:r>
            <a:r>
              <a:rPr lang="en-GB" b="0" dirty="0" err="1">
                <a:solidFill>
                  <a:srgbClr val="0563C1"/>
                </a:solidFill>
              </a:rPr>
              <a:t>i</a:t>
            </a:r>
            <a:r>
              <a:rPr lang="en-GB" b="0" dirty="0">
                <a:solidFill>
                  <a:srgbClr val="0563C1"/>
                </a:solidFill>
              </a:rPr>
              <a:t> </a:t>
            </a:r>
            <a:r>
              <a:rPr lang="en-GB" b="0" dirty="0" err="1">
                <a:solidFill>
                  <a:srgbClr val="0563C1"/>
                </a:solidFill>
              </a:rPr>
              <a:t>ddata</a:t>
            </a:r>
            <a:r>
              <a:rPr lang="en-GB" b="0" dirty="0">
                <a:solidFill>
                  <a:srgbClr val="0563C1"/>
                </a:solidFill>
              </a:rPr>
              <a:t> personol </a:t>
            </a:r>
            <a:r>
              <a:rPr lang="en-GB" b="0" dirty="0" err="1">
                <a:solidFill>
                  <a:srgbClr val="0563C1"/>
                </a:solidFill>
              </a:rPr>
              <a:t>oedolion</a:t>
            </a:r>
            <a:r>
              <a:rPr lang="en-GB" b="0" dirty="0">
                <a:solidFill>
                  <a:srgbClr val="0563C1"/>
                </a:solidFill>
              </a:rPr>
              <a:t> (</a:t>
            </a:r>
            <a:r>
              <a:rPr lang="en-GB" b="0" dirty="0" err="1">
                <a:solidFill>
                  <a:srgbClr val="0563C1"/>
                </a:solidFill>
              </a:rPr>
              <a:t>e.e.</a:t>
            </a:r>
            <a:r>
              <a:rPr lang="en-GB" b="0" dirty="0">
                <a:solidFill>
                  <a:srgbClr val="0563C1"/>
                </a:solidFill>
              </a:rPr>
              <a:t> </a:t>
            </a:r>
            <a:r>
              <a:rPr lang="en-GB" b="0" dirty="0" err="1">
                <a:solidFill>
                  <a:srgbClr val="0563C1"/>
                </a:solidFill>
              </a:rPr>
              <a:t>ddylen</a:t>
            </a:r>
            <a:r>
              <a:rPr lang="en-GB" b="0" dirty="0">
                <a:solidFill>
                  <a:srgbClr val="0563C1"/>
                </a:solidFill>
              </a:rPr>
              <a:t> </a:t>
            </a:r>
            <a:r>
              <a:rPr lang="en-GB" b="0" dirty="0" err="1">
                <a:solidFill>
                  <a:srgbClr val="0563C1"/>
                </a:solidFill>
              </a:rPr>
              <a:t>nhw</a:t>
            </a:r>
            <a:r>
              <a:rPr lang="en-GB" b="0" dirty="0">
                <a:solidFill>
                  <a:srgbClr val="0563C1"/>
                </a:solidFill>
              </a:rPr>
              <a:t> </a:t>
            </a:r>
            <a:r>
              <a:rPr lang="en-GB" b="0" dirty="0" err="1">
                <a:solidFill>
                  <a:srgbClr val="0563C1"/>
                </a:solidFill>
              </a:rPr>
              <a:t>ddim</a:t>
            </a:r>
            <a:r>
              <a:rPr lang="en-GB" b="0" dirty="0">
                <a:solidFill>
                  <a:srgbClr val="0563C1"/>
                </a:solidFill>
              </a:rPr>
              <a:t> bod </a:t>
            </a:r>
            <a:r>
              <a:rPr lang="en-GB" b="0" dirty="0" err="1">
                <a:solidFill>
                  <a:srgbClr val="0563C1"/>
                </a:solidFill>
              </a:rPr>
              <a:t>yn</a:t>
            </a:r>
            <a:r>
              <a:rPr lang="en-GB" b="0" dirty="0">
                <a:solidFill>
                  <a:srgbClr val="0563C1"/>
                </a:solidFill>
              </a:rPr>
              <a:t> </a:t>
            </a:r>
            <a:r>
              <a:rPr lang="en-GB" b="0" dirty="0" err="1">
                <a:solidFill>
                  <a:srgbClr val="0563C1"/>
                </a:solidFill>
              </a:rPr>
              <a:t>dangos</a:t>
            </a:r>
            <a:r>
              <a:rPr lang="en-GB" b="0" dirty="0">
                <a:solidFill>
                  <a:srgbClr val="0563C1"/>
                </a:solidFill>
              </a:rPr>
              <a:t> </a:t>
            </a:r>
            <a:r>
              <a:rPr lang="en-GB" b="0" dirty="0" err="1">
                <a:solidFill>
                  <a:srgbClr val="0563C1"/>
                </a:solidFill>
              </a:rPr>
              <a:t>hysbysebion</a:t>
            </a:r>
            <a:r>
              <a:rPr lang="en-GB" b="0" dirty="0">
                <a:solidFill>
                  <a:srgbClr val="0563C1"/>
                </a:solidFill>
              </a:rPr>
              <a:t> </a:t>
            </a:r>
            <a:r>
              <a:rPr lang="en-GB" b="0" dirty="0" err="1">
                <a:solidFill>
                  <a:srgbClr val="0563C1"/>
                </a:solidFill>
              </a:rPr>
              <a:t>wedi'u</a:t>
            </a:r>
            <a:r>
              <a:rPr lang="en-GB" b="0" dirty="0">
                <a:solidFill>
                  <a:srgbClr val="0563C1"/>
                </a:solidFill>
              </a:rPr>
              <a:t> </a:t>
            </a:r>
            <a:r>
              <a:rPr lang="en-GB" b="0" dirty="0" err="1">
                <a:solidFill>
                  <a:srgbClr val="0563C1"/>
                </a:solidFill>
              </a:rPr>
              <a:t>targedu</a:t>
            </a:r>
            <a:r>
              <a:rPr lang="en-GB" b="0" dirty="0">
                <a:solidFill>
                  <a:srgbClr val="0563C1"/>
                </a:solidFill>
              </a:rPr>
              <a:t> </a:t>
            </a:r>
            <a:r>
              <a:rPr lang="en-GB" b="0" dirty="0" err="1">
                <a:solidFill>
                  <a:srgbClr val="0563C1"/>
                </a:solidFill>
              </a:rPr>
              <a:t>ar</a:t>
            </a:r>
            <a:r>
              <a:rPr lang="en-GB" b="0" dirty="0">
                <a:solidFill>
                  <a:srgbClr val="0563C1"/>
                </a:solidFill>
              </a:rPr>
              <a:t> </a:t>
            </a:r>
            <a:r>
              <a:rPr lang="en-GB" b="0" dirty="0" err="1">
                <a:solidFill>
                  <a:srgbClr val="0563C1"/>
                </a:solidFill>
              </a:rPr>
              <a:t>blant</a:t>
            </a:r>
            <a:r>
              <a:rPr lang="en-GB" b="0" dirty="0">
                <a:solidFill>
                  <a:srgbClr val="0563C1"/>
                </a:solidFill>
              </a:rPr>
              <a:t> </a:t>
            </a:r>
            <a:r>
              <a:rPr lang="en-GB" b="0" dirty="0" err="1">
                <a:solidFill>
                  <a:srgbClr val="0563C1"/>
                </a:solidFill>
              </a:rPr>
              <a:t>na</a:t>
            </a:r>
            <a:r>
              <a:rPr lang="en-GB" b="0" dirty="0">
                <a:solidFill>
                  <a:srgbClr val="0563C1"/>
                </a:solidFill>
              </a:rPr>
              <a:t> </a:t>
            </a:r>
            <a:r>
              <a:rPr lang="en-GB" b="0" dirty="0" err="1">
                <a:solidFill>
                  <a:srgbClr val="0563C1"/>
                </a:solidFill>
              </a:rPr>
              <a:t>hysbysiadau</a:t>
            </a:r>
            <a:r>
              <a:rPr lang="en-GB" b="0" dirty="0">
                <a:solidFill>
                  <a:srgbClr val="0563C1"/>
                </a:solidFill>
              </a:rPr>
              <a:t> </a:t>
            </a:r>
            <a:r>
              <a:rPr lang="en-GB" b="0" dirty="0" err="1">
                <a:solidFill>
                  <a:srgbClr val="0563C1"/>
                </a:solidFill>
              </a:rPr>
              <a:t>gwthio</a:t>
            </a:r>
            <a:r>
              <a:rPr lang="en-GB" b="0" dirty="0">
                <a:solidFill>
                  <a:srgbClr val="0563C1"/>
                </a:solidFill>
              </a:rPr>
              <a:t>).</a:t>
            </a:r>
            <a:endParaRPr lang="en-GB" b="1" dirty="0">
              <a:solidFill>
                <a:srgbClr val="0563C1"/>
              </a:solidFill>
            </a:endParaRPr>
          </a:p>
          <a:p>
            <a:pPr marL="13970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lang="en-GB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-GB" dirty="0" err="1"/>
              <a:t>Gofynnwch</a:t>
            </a:r>
            <a:r>
              <a:rPr lang="en-GB" dirty="0"/>
              <a:t> </a:t>
            </a:r>
            <a:r>
              <a:rPr lang="en-GB" dirty="0" err="1"/>
              <a:t>i'r</a:t>
            </a:r>
            <a:r>
              <a:rPr lang="en-GB" dirty="0"/>
              <a:t> </a:t>
            </a:r>
            <a:r>
              <a:rPr lang="en-GB" dirty="0" err="1"/>
              <a:t>disgyblion</a:t>
            </a:r>
            <a:r>
              <a:rPr lang="en-GB" dirty="0"/>
              <a:t> </a:t>
            </a:r>
            <a:r>
              <a:rPr lang="en-GB" dirty="0" err="1"/>
              <a:t>feddwl</a:t>
            </a:r>
            <a:r>
              <a:rPr lang="en-GB" dirty="0"/>
              <a:t> a </a:t>
            </a:r>
            <a:r>
              <a:rPr lang="en-GB" dirty="0" err="1"/>
              <a:t>ydyn</a:t>
            </a:r>
            <a:r>
              <a:rPr lang="en-GB" dirty="0"/>
              <a:t> </a:t>
            </a:r>
            <a:r>
              <a:rPr lang="en-GB" dirty="0" err="1"/>
              <a:t>nhw’n</a:t>
            </a:r>
            <a:r>
              <a:rPr lang="en-GB" dirty="0"/>
              <a:t> </a:t>
            </a:r>
            <a:r>
              <a:rPr lang="en-GB" dirty="0" err="1"/>
              <a:t>credu</a:t>
            </a:r>
            <a:r>
              <a:rPr lang="en-GB" dirty="0"/>
              <a:t> </a:t>
            </a:r>
            <a:r>
              <a:rPr lang="en-GB" dirty="0" err="1"/>
              <a:t>ei</a:t>
            </a:r>
            <a:r>
              <a:rPr lang="en-GB" dirty="0"/>
              <a:t> bod </a:t>
            </a:r>
            <a:r>
              <a:rPr lang="en-GB" dirty="0" err="1"/>
              <a:t>hi'n</a:t>
            </a:r>
            <a:r>
              <a:rPr lang="en-GB" dirty="0"/>
              <a:t> </a:t>
            </a:r>
            <a:r>
              <a:rPr lang="en-GB" dirty="0" err="1"/>
              <a:t>bwysig</a:t>
            </a:r>
            <a:r>
              <a:rPr lang="en-GB" dirty="0"/>
              <a:t> bod data personol </a:t>
            </a:r>
            <a:r>
              <a:rPr lang="en-GB" dirty="0" err="1"/>
              <a:t>pobl</a:t>
            </a:r>
            <a:r>
              <a:rPr lang="en-GB" dirty="0"/>
              <a:t> </a:t>
            </a:r>
            <a:r>
              <a:rPr lang="en-GB" dirty="0" err="1"/>
              <a:t>yn</a:t>
            </a:r>
            <a:r>
              <a:rPr lang="en-GB" dirty="0"/>
              <a:t> </a:t>
            </a:r>
            <a:r>
              <a:rPr lang="en-GB" dirty="0" err="1"/>
              <a:t>cael</a:t>
            </a:r>
            <a:r>
              <a:rPr lang="en-GB" dirty="0"/>
              <a:t> </a:t>
            </a:r>
            <a:r>
              <a:rPr lang="en-GB" dirty="0" err="1"/>
              <a:t>ei</a:t>
            </a:r>
            <a:r>
              <a:rPr lang="en-GB" dirty="0"/>
              <a:t> </a:t>
            </a:r>
            <a:r>
              <a:rPr lang="en-GB" dirty="0" err="1"/>
              <a:t>ddiogelu</a:t>
            </a:r>
            <a:r>
              <a:rPr lang="en-GB" dirty="0"/>
              <a:t> </a:t>
            </a:r>
            <a:r>
              <a:rPr lang="en-GB" dirty="0" err="1"/>
              <a:t>a'i</a:t>
            </a:r>
            <a:r>
              <a:rPr lang="en-GB" dirty="0"/>
              <a:t> </a:t>
            </a:r>
            <a:r>
              <a:rPr lang="en-GB" dirty="0" err="1"/>
              <a:t>gadw'n</a:t>
            </a:r>
            <a:r>
              <a:rPr lang="en-GB" dirty="0"/>
              <a:t> </a:t>
            </a:r>
            <a:r>
              <a:rPr lang="en-GB" dirty="0" err="1"/>
              <a:t>breifat</a:t>
            </a:r>
            <a:r>
              <a:rPr lang="en-GB" dirty="0"/>
              <a:t> pan </a:t>
            </a:r>
            <a:r>
              <a:rPr lang="en-GB" dirty="0" err="1"/>
              <a:t>fyddan</a:t>
            </a:r>
            <a:r>
              <a:rPr lang="en-GB" dirty="0"/>
              <a:t> </a:t>
            </a:r>
            <a:r>
              <a:rPr lang="en-GB" dirty="0" err="1"/>
              <a:t>nhw'n</a:t>
            </a:r>
            <a:r>
              <a:rPr lang="en-GB" dirty="0"/>
              <a:t> </a:t>
            </a:r>
            <a:r>
              <a:rPr lang="en-GB" dirty="0" err="1"/>
              <a:t>mynd</a:t>
            </a:r>
            <a:r>
              <a:rPr lang="en-GB" dirty="0"/>
              <a:t> </a:t>
            </a:r>
            <a:r>
              <a:rPr lang="en-GB" dirty="0" err="1"/>
              <a:t>ar-lein</a:t>
            </a:r>
            <a:r>
              <a:rPr lang="en-GB" dirty="0"/>
              <a:t>? </a:t>
            </a:r>
            <a:r>
              <a:rPr lang="en-GB" dirty="0" err="1"/>
              <a:t>Gofynnwch</a:t>
            </a:r>
            <a:r>
              <a:rPr lang="en-GB" dirty="0"/>
              <a:t> </a:t>
            </a:r>
            <a:r>
              <a:rPr lang="en-GB" dirty="0" err="1"/>
              <a:t>iddyn</a:t>
            </a:r>
            <a:r>
              <a:rPr lang="en-GB" dirty="0"/>
              <a:t> </a:t>
            </a:r>
            <a:r>
              <a:rPr lang="en-GB" dirty="0" err="1"/>
              <a:t>nhw</a:t>
            </a:r>
            <a:r>
              <a:rPr lang="en-GB" dirty="0"/>
              <a:t> </a:t>
            </a:r>
            <a:r>
              <a:rPr lang="en-GB" dirty="0" err="1"/>
              <a:t>ddangos</a:t>
            </a:r>
            <a:r>
              <a:rPr lang="en-GB" dirty="0"/>
              <a:t> </a:t>
            </a:r>
            <a:r>
              <a:rPr lang="en-GB" dirty="0" err="1"/>
              <a:t>dwylo</a:t>
            </a:r>
            <a:r>
              <a:rPr lang="en-GB" dirty="0"/>
              <a:t> </a:t>
            </a:r>
            <a:r>
              <a:rPr lang="en-GB" dirty="0" err="1"/>
              <a:t>mewn</a:t>
            </a:r>
            <a:r>
              <a:rPr lang="en-GB" dirty="0"/>
              <a:t> </a:t>
            </a:r>
            <a:r>
              <a:rPr lang="en-GB" dirty="0" err="1"/>
              <a:t>ymateb</a:t>
            </a:r>
            <a:r>
              <a:rPr lang="en-GB" dirty="0"/>
              <a:t> a </a:t>
            </a:r>
            <a:r>
              <a:rPr lang="en-GB" dirty="0" err="1"/>
              <a:t>gofynnwch</a:t>
            </a:r>
            <a:r>
              <a:rPr lang="en-GB" dirty="0"/>
              <a:t> </a:t>
            </a:r>
            <a:r>
              <a:rPr lang="en-GB" dirty="0" err="1"/>
              <a:t>i'r</a:t>
            </a:r>
            <a:r>
              <a:rPr lang="en-GB" dirty="0"/>
              <a:t> </a:t>
            </a:r>
            <a:r>
              <a:rPr lang="en-GB" dirty="0" err="1"/>
              <a:t>disgyblion</a:t>
            </a:r>
            <a:r>
              <a:rPr lang="en-GB" dirty="0"/>
              <a:t> </a:t>
            </a:r>
            <a:r>
              <a:rPr lang="en-GB" dirty="0" err="1"/>
              <a:t>gyfiawnhau</a:t>
            </a:r>
            <a:r>
              <a:rPr lang="en-GB" dirty="0"/>
              <a:t> </a:t>
            </a:r>
            <a:r>
              <a:rPr lang="en-GB" dirty="0" err="1"/>
              <a:t>eu</a:t>
            </a:r>
            <a:r>
              <a:rPr lang="en-GB" dirty="0"/>
              <a:t> barn. 
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 lang="en-GB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-GB" b="1" dirty="0" err="1"/>
              <a:t>Cwestiwn</a:t>
            </a:r>
            <a:r>
              <a:rPr lang="en-GB" b="1" dirty="0"/>
              <a:t> her: </a:t>
            </a:r>
            <a:r>
              <a:rPr lang="en-GB" b="0" dirty="0" err="1"/>
              <a:t>Holwch</a:t>
            </a:r>
            <a:r>
              <a:rPr lang="en-GB" b="0" dirty="0"/>
              <a:t> </a:t>
            </a:r>
            <a:r>
              <a:rPr lang="en-GB" b="0" dirty="0" err="1"/>
              <a:t>ymhellach</a:t>
            </a:r>
            <a:r>
              <a:rPr lang="en-GB" b="0" dirty="0"/>
              <a:t> </a:t>
            </a:r>
            <a:r>
              <a:rPr lang="en-GB" b="0" dirty="0" err="1"/>
              <a:t>drwy</a:t>
            </a:r>
            <a:r>
              <a:rPr lang="en-GB" b="0" dirty="0"/>
              <a:t> </a:t>
            </a:r>
            <a:r>
              <a:rPr lang="en-GB" b="0" dirty="0" err="1"/>
              <a:t>ofyn</a:t>
            </a:r>
            <a:r>
              <a:rPr lang="en-GB" b="0" dirty="0"/>
              <a:t> </a:t>
            </a:r>
            <a:r>
              <a:rPr lang="en-GB" b="0" dirty="0" err="1"/>
              <a:t>i'r</a:t>
            </a:r>
            <a:r>
              <a:rPr lang="en-GB" b="0" dirty="0"/>
              <a:t> </a:t>
            </a:r>
            <a:r>
              <a:rPr lang="en-GB" b="0" dirty="0" err="1"/>
              <a:t>disgyblion</a:t>
            </a:r>
            <a:r>
              <a:rPr lang="en-GB" b="0" dirty="0"/>
              <a:t> </a:t>
            </a:r>
            <a:r>
              <a:rPr lang="en-GB" b="0" dirty="0" err="1"/>
              <a:t>beth</a:t>
            </a:r>
            <a:r>
              <a:rPr lang="en-GB" b="0" dirty="0"/>
              <a:t> </a:t>
            </a:r>
            <a:r>
              <a:rPr lang="en-GB" b="0" dirty="0" err="1"/>
              <a:t>allai</a:t>
            </a:r>
            <a:r>
              <a:rPr lang="en-GB" b="0" dirty="0"/>
              <a:t> </a:t>
            </a:r>
            <a:r>
              <a:rPr lang="en-GB" b="0" dirty="0" err="1"/>
              <a:t>ddigwydd</a:t>
            </a:r>
            <a:r>
              <a:rPr lang="en-GB" b="0" dirty="0"/>
              <a:t> pe bai </a:t>
            </a:r>
            <a:r>
              <a:rPr lang="en-GB" b="0" dirty="0" err="1"/>
              <a:t>rhywun</a:t>
            </a:r>
            <a:r>
              <a:rPr lang="en-GB" b="0" dirty="0"/>
              <a:t> </a:t>
            </a:r>
            <a:r>
              <a:rPr lang="en-GB" b="0" dirty="0" err="1"/>
              <a:t>yn</a:t>
            </a:r>
            <a:r>
              <a:rPr lang="en-GB" b="0" dirty="0"/>
              <a:t> </a:t>
            </a:r>
            <a:r>
              <a:rPr lang="en-GB" b="0" dirty="0" err="1"/>
              <a:t>cael</a:t>
            </a:r>
            <a:r>
              <a:rPr lang="en-GB" b="0" dirty="0"/>
              <a:t> </a:t>
            </a:r>
            <a:r>
              <a:rPr lang="en-GB" b="0" dirty="0" err="1"/>
              <a:t>gafael</a:t>
            </a:r>
            <a:r>
              <a:rPr lang="en-GB" b="0" dirty="0"/>
              <a:t> </a:t>
            </a:r>
            <a:r>
              <a:rPr lang="en-GB" b="0" dirty="0" err="1"/>
              <a:t>ar</a:t>
            </a:r>
            <a:r>
              <a:rPr lang="en-GB" b="0" dirty="0"/>
              <a:t> </a:t>
            </a:r>
            <a:r>
              <a:rPr lang="en-GB" b="0" dirty="0" err="1"/>
              <a:t>ddata</a:t>
            </a:r>
            <a:r>
              <a:rPr lang="en-GB" b="0" dirty="0"/>
              <a:t> personol </a:t>
            </a:r>
            <a:r>
              <a:rPr lang="en-GB" b="0" dirty="0" err="1"/>
              <a:t>oedolyn</a:t>
            </a:r>
            <a:r>
              <a:rPr lang="en-GB" b="0" dirty="0"/>
              <a:t>, </a:t>
            </a:r>
            <a:r>
              <a:rPr lang="en-GB" b="0" dirty="0" err="1"/>
              <a:t>fel</a:t>
            </a:r>
            <a:r>
              <a:rPr lang="en-GB" b="0" dirty="0"/>
              <a:t> </a:t>
            </a:r>
            <a:r>
              <a:rPr lang="en-GB" b="0" dirty="0" err="1"/>
              <a:t>eu</a:t>
            </a:r>
            <a:r>
              <a:rPr lang="en-GB" b="0" dirty="0"/>
              <a:t> </a:t>
            </a:r>
            <a:r>
              <a:rPr lang="en-GB" b="0" dirty="0" err="1"/>
              <a:t>cyfeiriad</a:t>
            </a:r>
            <a:r>
              <a:rPr lang="en-GB" b="0" dirty="0"/>
              <a:t> ebost, </a:t>
            </a:r>
            <a:r>
              <a:rPr lang="en-GB" b="0" dirty="0" err="1"/>
              <a:t>eu</a:t>
            </a:r>
            <a:r>
              <a:rPr lang="en-GB" b="0" dirty="0"/>
              <a:t> </a:t>
            </a:r>
            <a:r>
              <a:rPr lang="en-GB" b="0" dirty="0" err="1"/>
              <a:t>cyfrinair</a:t>
            </a:r>
            <a:r>
              <a:rPr lang="en-GB" b="0" dirty="0"/>
              <a:t>, </a:t>
            </a:r>
            <a:r>
              <a:rPr lang="en-GB" b="0" dirty="0" err="1"/>
              <a:t>manylion</a:t>
            </a:r>
            <a:r>
              <a:rPr lang="en-GB" b="0" dirty="0"/>
              <a:t> </a:t>
            </a:r>
            <a:r>
              <a:rPr lang="en-GB" b="0" dirty="0" err="1"/>
              <a:t>eu</a:t>
            </a:r>
            <a:r>
              <a:rPr lang="en-GB" b="0" dirty="0"/>
              <a:t> </a:t>
            </a:r>
            <a:r>
              <a:rPr lang="en-GB" b="0" dirty="0" err="1"/>
              <a:t>cyfrif</a:t>
            </a:r>
            <a:r>
              <a:rPr lang="en-GB" b="0" dirty="0"/>
              <a:t>, </a:t>
            </a:r>
            <a:r>
              <a:rPr lang="en-GB" b="0" dirty="0" err="1"/>
              <a:t>eu</a:t>
            </a:r>
            <a:r>
              <a:rPr lang="en-GB" b="0" dirty="0"/>
              <a:t> pen-</a:t>
            </a:r>
            <a:r>
              <a:rPr lang="en-GB" b="0" dirty="0" err="1"/>
              <a:t>blwydd</a:t>
            </a:r>
            <a:r>
              <a:rPr lang="en-GB" b="0" dirty="0"/>
              <a:t>. </a:t>
            </a:r>
            <a:r>
              <a:rPr lang="en-GB" b="0" dirty="0" err="1"/>
              <a:t>Efallai</a:t>
            </a:r>
            <a:r>
              <a:rPr lang="en-GB" b="0" dirty="0"/>
              <a:t> y </a:t>
            </a:r>
            <a:r>
              <a:rPr lang="en-GB" b="0" dirty="0" err="1"/>
              <a:t>bydd</a:t>
            </a:r>
            <a:r>
              <a:rPr lang="en-GB" b="0" dirty="0"/>
              <a:t> y </a:t>
            </a:r>
            <a:r>
              <a:rPr lang="en-GB" b="0" dirty="0" err="1"/>
              <a:t>disgyblion</a:t>
            </a:r>
            <a:r>
              <a:rPr lang="en-GB" b="0" dirty="0"/>
              <a:t> </a:t>
            </a:r>
            <a:r>
              <a:rPr lang="en-GB" b="0" dirty="0" err="1"/>
              <a:t>yn</a:t>
            </a:r>
            <a:r>
              <a:rPr lang="en-GB" b="0" dirty="0"/>
              <a:t> </a:t>
            </a:r>
            <a:r>
              <a:rPr lang="en-GB" b="0" dirty="0" err="1"/>
              <a:t>cofio</a:t>
            </a:r>
            <a:r>
              <a:rPr lang="en-GB" b="0" dirty="0"/>
              <a:t> y </a:t>
            </a:r>
            <a:r>
              <a:rPr lang="en-GB" b="0" dirty="0" err="1"/>
              <a:t>gallai</a:t>
            </a:r>
            <a:r>
              <a:rPr lang="en-GB" b="0" dirty="0"/>
              <a:t> </a:t>
            </a:r>
            <a:r>
              <a:rPr lang="en-GB" b="0" dirty="0" err="1"/>
              <a:t>hyn</a:t>
            </a:r>
            <a:r>
              <a:rPr lang="en-GB" b="0" dirty="0"/>
              <a:t> </a:t>
            </a:r>
            <a:r>
              <a:rPr lang="en-GB" b="0" dirty="0" err="1"/>
              <a:t>roi'r</a:t>
            </a:r>
            <a:r>
              <a:rPr lang="en-GB" b="0" dirty="0"/>
              <a:t> </a:t>
            </a:r>
            <a:r>
              <a:rPr lang="en-GB" b="0" dirty="0" err="1"/>
              <a:t>oedolyn</a:t>
            </a:r>
            <a:r>
              <a:rPr lang="en-GB" b="0" dirty="0"/>
              <a:t> </a:t>
            </a:r>
            <a:r>
              <a:rPr lang="en-GB" b="0" dirty="0" err="1"/>
              <a:t>mewn</a:t>
            </a:r>
            <a:r>
              <a:rPr lang="en-GB" b="0" dirty="0"/>
              <a:t> </a:t>
            </a:r>
            <a:r>
              <a:rPr lang="en-GB" b="0" dirty="0" err="1"/>
              <a:t>perygl</a:t>
            </a:r>
            <a:r>
              <a:rPr lang="en-GB" b="0" dirty="0"/>
              <a:t> o </a:t>
            </a:r>
            <a:r>
              <a:rPr lang="en-GB" b="0" dirty="0" err="1"/>
              <a:t>gael</a:t>
            </a:r>
            <a:r>
              <a:rPr lang="en-GB" b="0" dirty="0"/>
              <a:t> </a:t>
            </a:r>
            <a:r>
              <a:rPr lang="en-GB" b="0" dirty="0" err="1"/>
              <a:t>ei</a:t>
            </a:r>
            <a:r>
              <a:rPr lang="en-GB" b="0" dirty="0"/>
              <a:t> </a:t>
            </a:r>
            <a:r>
              <a:rPr lang="en-GB" b="0" dirty="0" err="1"/>
              <a:t>hunaniaeth</a:t>
            </a:r>
            <a:r>
              <a:rPr lang="en-GB" b="0" dirty="0"/>
              <a:t> neu </a:t>
            </a:r>
            <a:r>
              <a:rPr lang="en-GB" b="0" dirty="0" err="1"/>
              <a:t>ei</a:t>
            </a:r>
            <a:r>
              <a:rPr lang="en-GB" b="0" dirty="0"/>
              <a:t> </a:t>
            </a:r>
            <a:r>
              <a:rPr lang="en-GB" b="0" dirty="0" err="1"/>
              <a:t>arian</a:t>
            </a:r>
            <a:r>
              <a:rPr lang="en-GB" b="0" dirty="0"/>
              <a:t> </a:t>
            </a:r>
            <a:r>
              <a:rPr lang="en-GB" b="0" dirty="0" err="1"/>
              <a:t>wedi’u</a:t>
            </a:r>
            <a:r>
              <a:rPr lang="en-GB" b="0" dirty="0"/>
              <a:t> </a:t>
            </a:r>
            <a:r>
              <a:rPr lang="en-GB" b="0" dirty="0" err="1"/>
              <a:t>dwyn</a:t>
            </a:r>
            <a:r>
              <a:rPr lang="en-GB" b="0" dirty="0"/>
              <a:t>, </a:t>
            </a:r>
            <a:r>
              <a:rPr lang="en-GB" b="0" dirty="0" err="1"/>
              <a:t>gan</a:t>
            </a:r>
            <a:r>
              <a:rPr lang="en-GB" b="0" dirty="0"/>
              <a:t> </a:t>
            </a:r>
            <a:r>
              <a:rPr lang="en-GB" b="0" dirty="0" err="1"/>
              <a:t>ddangos</a:t>
            </a:r>
            <a:r>
              <a:rPr lang="en-GB" b="0" dirty="0"/>
              <a:t> felly mor </a:t>
            </a:r>
            <a:r>
              <a:rPr lang="en-GB" b="0" dirty="0" err="1"/>
              <a:t>bwysig</a:t>
            </a:r>
            <a:r>
              <a:rPr lang="en-GB" b="0" dirty="0"/>
              <a:t> </a:t>
            </a:r>
            <a:r>
              <a:rPr lang="en-GB" b="0" dirty="0" err="1"/>
              <a:t>yw</a:t>
            </a:r>
            <a:r>
              <a:rPr lang="en-GB" b="0" dirty="0"/>
              <a:t> </a:t>
            </a:r>
            <a:r>
              <a:rPr lang="en-GB" b="0" dirty="0" err="1"/>
              <a:t>cadw</a:t>
            </a:r>
            <a:r>
              <a:rPr lang="en-GB" b="0" dirty="0"/>
              <a:t> data personol </a:t>
            </a:r>
            <a:r>
              <a:rPr lang="en-GB" b="0" dirty="0" err="1"/>
              <a:t>yn</a:t>
            </a:r>
            <a:r>
              <a:rPr lang="en-GB" b="0" dirty="0"/>
              <a:t> </a:t>
            </a:r>
            <a:r>
              <a:rPr lang="en-GB" b="0" dirty="0" err="1"/>
              <a:t>ddiogel</a:t>
            </a:r>
            <a:r>
              <a:rPr lang="en-GB" b="0" dirty="0"/>
              <a:t>. </a:t>
            </a:r>
            <a:endParaRPr lang="en-GB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 lang="en-GB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-GB" dirty="0" err="1"/>
              <a:t>Ewch</a:t>
            </a:r>
            <a:r>
              <a:rPr lang="en-GB" dirty="0"/>
              <a:t> </a:t>
            </a:r>
            <a:r>
              <a:rPr lang="en-GB" dirty="0" err="1"/>
              <a:t>dros</a:t>
            </a:r>
            <a:r>
              <a:rPr lang="en-GB" dirty="0"/>
              <a:t> rai o'r </a:t>
            </a:r>
            <a:r>
              <a:rPr lang="en-GB" dirty="0" err="1"/>
              <a:t>pwyntiau</a:t>
            </a:r>
            <a:r>
              <a:rPr lang="en-GB" dirty="0"/>
              <a:t> </a:t>
            </a:r>
            <a:r>
              <a:rPr lang="en-GB" dirty="0" err="1"/>
              <a:t>allweddol</a:t>
            </a:r>
            <a:r>
              <a:rPr lang="en-GB" dirty="0"/>
              <a:t>: 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 lang="en-GB" dirty="0"/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Clr>
                <a:srgbClr val="0563C1"/>
              </a:buClr>
              <a:buSzPts val="1400"/>
              <a:buChar char="●"/>
            </a:pPr>
            <a:r>
              <a:rPr lang="en-GB" dirty="0" err="1">
                <a:solidFill>
                  <a:srgbClr val="0563C1"/>
                </a:solidFill>
              </a:rPr>
              <a:t>Mae’ch</a:t>
            </a:r>
            <a:r>
              <a:rPr lang="en-GB" dirty="0">
                <a:solidFill>
                  <a:srgbClr val="0563C1"/>
                </a:solidFill>
              </a:rPr>
              <a:t> data personol </a:t>
            </a:r>
            <a:r>
              <a:rPr lang="en-GB" dirty="0" err="1">
                <a:solidFill>
                  <a:srgbClr val="0563C1"/>
                </a:solidFill>
              </a:rPr>
              <a:t>yn</a:t>
            </a:r>
            <a:r>
              <a:rPr lang="en-GB" dirty="0">
                <a:solidFill>
                  <a:srgbClr val="0563C1"/>
                </a:solidFill>
              </a:rPr>
              <a:t> </a:t>
            </a:r>
            <a:r>
              <a:rPr lang="en-GB" dirty="0" err="1">
                <a:solidFill>
                  <a:srgbClr val="0563C1"/>
                </a:solidFill>
              </a:rPr>
              <a:t>perthyn</a:t>
            </a:r>
            <a:r>
              <a:rPr lang="en-GB" dirty="0">
                <a:solidFill>
                  <a:srgbClr val="0563C1"/>
                </a:solidFill>
              </a:rPr>
              <a:t> </a:t>
            </a:r>
            <a:r>
              <a:rPr lang="en-GB" dirty="0" err="1">
                <a:solidFill>
                  <a:srgbClr val="0563C1"/>
                </a:solidFill>
              </a:rPr>
              <a:t>i</a:t>
            </a:r>
            <a:r>
              <a:rPr lang="en-GB" dirty="0">
                <a:solidFill>
                  <a:srgbClr val="0563C1"/>
                </a:solidFill>
              </a:rPr>
              <a:t> chi a </a:t>
            </a:r>
            <a:r>
              <a:rPr lang="en-GB" dirty="0" err="1">
                <a:solidFill>
                  <a:srgbClr val="0563C1"/>
                </a:solidFill>
              </a:rPr>
              <a:t>dylai</a:t>
            </a:r>
            <a:r>
              <a:rPr lang="en-GB" dirty="0">
                <a:solidFill>
                  <a:srgbClr val="0563C1"/>
                </a:solidFill>
              </a:rPr>
              <a:t> </a:t>
            </a:r>
            <a:r>
              <a:rPr lang="en-GB" dirty="0" err="1">
                <a:solidFill>
                  <a:srgbClr val="0563C1"/>
                </a:solidFill>
              </a:rPr>
              <a:t>cwmnïau</a:t>
            </a:r>
            <a:r>
              <a:rPr lang="en-GB" dirty="0">
                <a:solidFill>
                  <a:srgbClr val="0563C1"/>
                </a:solidFill>
              </a:rPr>
              <a:t> </a:t>
            </a:r>
            <a:r>
              <a:rPr lang="en-GB" dirty="0" err="1">
                <a:solidFill>
                  <a:srgbClr val="0563C1"/>
                </a:solidFill>
              </a:rPr>
              <a:t>ar-lein</a:t>
            </a:r>
            <a:r>
              <a:rPr lang="en-GB" dirty="0">
                <a:solidFill>
                  <a:srgbClr val="0563C1"/>
                </a:solidFill>
              </a:rPr>
              <a:t> </a:t>
            </a:r>
            <a:r>
              <a:rPr lang="en-GB" dirty="0" err="1">
                <a:solidFill>
                  <a:srgbClr val="0563C1"/>
                </a:solidFill>
              </a:rPr>
              <a:t>ei</a:t>
            </a:r>
            <a:r>
              <a:rPr lang="en-GB" dirty="0">
                <a:solidFill>
                  <a:srgbClr val="0563C1"/>
                </a:solidFill>
              </a:rPr>
              <a:t> </a:t>
            </a:r>
            <a:r>
              <a:rPr lang="en-GB" dirty="0" err="1">
                <a:solidFill>
                  <a:srgbClr val="0563C1"/>
                </a:solidFill>
              </a:rPr>
              <a:t>gadw'n</a:t>
            </a:r>
            <a:r>
              <a:rPr lang="en-GB" dirty="0">
                <a:solidFill>
                  <a:srgbClr val="0563C1"/>
                </a:solidFill>
              </a:rPr>
              <a:t> </a:t>
            </a:r>
            <a:r>
              <a:rPr lang="en-GB" dirty="0" err="1">
                <a:solidFill>
                  <a:srgbClr val="0563C1"/>
                </a:solidFill>
              </a:rPr>
              <a:t>breifat</a:t>
            </a:r>
            <a:r>
              <a:rPr lang="en-GB" dirty="0">
                <a:solidFill>
                  <a:srgbClr val="0563C1"/>
                </a:solidFill>
              </a:rPr>
              <a:t> pan </a:t>
            </a:r>
            <a:r>
              <a:rPr lang="en-GB" dirty="0" err="1">
                <a:solidFill>
                  <a:srgbClr val="0563C1"/>
                </a:solidFill>
              </a:rPr>
              <a:t>fyddwch</a:t>
            </a:r>
            <a:r>
              <a:rPr lang="en-GB" dirty="0">
                <a:solidFill>
                  <a:srgbClr val="0563C1"/>
                </a:solidFill>
              </a:rPr>
              <a:t> </a:t>
            </a:r>
            <a:r>
              <a:rPr lang="en-GB" dirty="0" err="1">
                <a:solidFill>
                  <a:srgbClr val="0563C1"/>
                </a:solidFill>
              </a:rPr>
              <a:t>chi’n</a:t>
            </a:r>
            <a:r>
              <a:rPr lang="en-GB" dirty="0">
                <a:solidFill>
                  <a:srgbClr val="0563C1"/>
                </a:solidFill>
              </a:rPr>
              <a:t> </a:t>
            </a:r>
            <a:r>
              <a:rPr lang="en-GB" dirty="0" err="1">
                <a:solidFill>
                  <a:srgbClr val="0563C1"/>
                </a:solidFill>
              </a:rPr>
              <a:t>mynd</a:t>
            </a:r>
            <a:r>
              <a:rPr lang="en-GB" dirty="0">
                <a:solidFill>
                  <a:srgbClr val="0563C1"/>
                </a:solidFill>
              </a:rPr>
              <a:t> </a:t>
            </a:r>
            <a:r>
              <a:rPr lang="en-GB" dirty="0" err="1">
                <a:solidFill>
                  <a:srgbClr val="0563C1"/>
                </a:solidFill>
              </a:rPr>
              <a:t>ar-lein</a:t>
            </a:r>
            <a:r>
              <a:rPr lang="en-GB" dirty="0">
                <a:solidFill>
                  <a:srgbClr val="0563C1"/>
                </a:solidFill>
              </a:rPr>
              <a:t>. 
</a:t>
            </a:r>
            <a:r>
              <a:rPr lang="en-GB" dirty="0" err="1">
                <a:solidFill>
                  <a:srgbClr val="0563C1"/>
                </a:solidFill>
              </a:rPr>
              <a:t>Ddylai</a:t>
            </a:r>
            <a:r>
              <a:rPr lang="en-GB" dirty="0">
                <a:solidFill>
                  <a:srgbClr val="0563C1"/>
                </a:solidFill>
              </a:rPr>
              <a:t> </a:t>
            </a:r>
            <a:r>
              <a:rPr lang="en-GB" dirty="0" err="1">
                <a:solidFill>
                  <a:srgbClr val="0563C1"/>
                </a:solidFill>
              </a:rPr>
              <a:t>cwmnïau</a:t>
            </a:r>
            <a:r>
              <a:rPr lang="en-GB" dirty="0">
                <a:solidFill>
                  <a:srgbClr val="0563C1"/>
                </a:solidFill>
              </a:rPr>
              <a:t> </a:t>
            </a:r>
            <a:r>
              <a:rPr lang="en-GB" dirty="0" err="1">
                <a:solidFill>
                  <a:srgbClr val="0563C1"/>
                </a:solidFill>
              </a:rPr>
              <a:t>ar-lein</a:t>
            </a:r>
            <a:r>
              <a:rPr lang="en-GB" dirty="0">
                <a:solidFill>
                  <a:srgbClr val="0563C1"/>
                </a:solidFill>
              </a:rPr>
              <a:t> </a:t>
            </a:r>
            <a:r>
              <a:rPr lang="en-GB" dirty="0" err="1">
                <a:solidFill>
                  <a:srgbClr val="0563C1"/>
                </a:solidFill>
              </a:rPr>
              <a:t>ddim</a:t>
            </a:r>
            <a:r>
              <a:rPr lang="en-GB" dirty="0">
                <a:solidFill>
                  <a:srgbClr val="0563C1"/>
                </a:solidFill>
              </a:rPr>
              <a:t> </a:t>
            </a:r>
            <a:r>
              <a:rPr lang="en-GB" dirty="0" err="1">
                <a:solidFill>
                  <a:srgbClr val="0563C1"/>
                </a:solidFill>
              </a:rPr>
              <a:t>defnyddio</a:t>
            </a:r>
            <a:r>
              <a:rPr lang="en-GB" dirty="0">
                <a:solidFill>
                  <a:srgbClr val="0563C1"/>
                </a:solidFill>
              </a:rPr>
              <a:t> data personol </a:t>
            </a:r>
            <a:r>
              <a:rPr lang="en-GB" dirty="0" err="1">
                <a:solidFill>
                  <a:srgbClr val="0563C1"/>
                </a:solidFill>
              </a:rPr>
              <a:t>pobl</a:t>
            </a:r>
            <a:r>
              <a:rPr lang="en-GB" dirty="0">
                <a:solidFill>
                  <a:srgbClr val="0563C1"/>
                </a:solidFill>
              </a:rPr>
              <a:t> </a:t>
            </a:r>
            <a:r>
              <a:rPr lang="en-GB" dirty="0" err="1">
                <a:solidFill>
                  <a:srgbClr val="0563C1"/>
                </a:solidFill>
              </a:rPr>
              <a:t>i'w</a:t>
            </a:r>
            <a:r>
              <a:rPr lang="en-GB" dirty="0">
                <a:solidFill>
                  <a:srgbClr val="0563C1"/>
                </a:solidFill>
              </a:rPr>
              <a:t> </a:t>
            </a:r>
            <a:r>
              <a:rPr lang="en-GB" dirty="0" err="1">
                <a:solidFill>
                  <a:srgbClr val="0563C1"/>
                </a:solidFill>
              </a:rPr>
              <a:t>hannog</a:t>
            </a:r>
            <a:r>
              <a:rPr lang="en-GB" dirty="0">
                <a:solidFill>
                  <a:srgbClr val="0563C1"/>
                </a:solidFill>
              </a:rPr>
              <a:t> </a:t>
            </a:r>
            <a:r>
              <a:rPr lang="en-GB" dirty="0" err="1">
                <a:solidFill>
                  <a:srgbClr val="0563C1"/>
                </a:solidFill>
              </a:rPr>
              <a:t>i</a:t>
            </a:r>
            <a:r>
              <a:rPr lang="en-GB" dirty="0">
                <a:solidFill>
                  <a:srgbClr val="0563C1"/>
                </a:solidFill>
              </a:rPr>
              <a:t> </a:t>
            </a:r>
            <a:r>
              <a:rPr lang="en-GB" dirty="0" err="1">
                <a:solidFill>
                  <a:srgbClr val="0563C1"/>
                </a:solidFill>
              </a:rPr>
              <a:t>brynu</a:t>
            </a:r>
            <a:r>
              <a:rPr lang="en-GB" dirty="0">
                <a:solidFill>
                  <a:srgbClr val="0563C1"/>
                </a:solidFill>
              </a:rPr>
              <a:t> </a:t>
            </a:r>
            <a:r>
              <a:rPr lang="en-GB" dirty="0" err="1">
                <a:solidFill>
                  <a:srgbClr val="0563C1"/>
                </a:solidFill>
              </a:rPr>
              <a:t>pethau</a:t>
            </a:r>
            <a:r>
              <a:rPr lang="en-GB" dirty="0">
                <a:solidFill>
                  <a:srgbClr val="0563C1"/>
                </a:solidFill>
              </a:rPr>
              <a:t> </a:t>
            </a:r>
            <a:r>
              <a:rPr lang="en-GB" dirty="0" err="1">
                <a:solidFill>
                  <a:srgbClr val="0563C1"/>
                </a:solidFill>
              </a:rPr>
              <a:t>heb</a:t>
            </a:r>
            <a:r>
              <a:rPr lang="en-GB" dirty="0">
                <a:solidFill>
                  <a:srgbClr val="0563C1"/>
                </a:solidFill>
              </a:rPr>
              <a:t> </a:t>
            </a:r>
            <a:r>
              <a:rPr lang="en-GB" dirty="0" err="1">
                <a:solidFill>
                  <a:srgbClr val="0563C1"/>
                </a:solidFill>
              </a:rPr>
              <a:t>eu</a:t>
            </a:r>
            <a:r>
              <a:rPr lang="en-GB" dirty="0">
                <a:solidFill>
                  <a:srgbClr val="0563C1"/>
                </a:solidFill>
              </a:rPr>
              <a:t> </a:t>
            </a:r>
            <a:r>
              <a:rPr lang="en-GB" dirty="0" err="1">
                <a:solidFill>
                  <a:srgbClr val="0563C1"/>
                </a:solidFill>
              </a:rPr>
              <a:t>caniatâd</a:t>
            </a:r>
            <a:r>
              <a:rPr lang="en-GB" dirty="0">
                <a:solidFill>
                  <a:srgbClr val="0563C1"/>
                </a:solidFill>
              </a:rPr>
              <a:t> </a:t>
            </a:r>
            <a:r>
              <a:rPr lang="en-GB" dirty="0" err="1">
                <a:solidFill>
                  <a:srgbClr val="0563C1"/>
                </a:solidFill>
              </a:rPr>
              <a:t>ymlaen</a:t>
            </a:r>
            <a:r>
              <a:rPr lang="en-GB" dirty="0">
                <a:solidFill>
                  <a:srgbClr val="0563C1"/>
                </a:solidFill>
              </a:rPr>
              <a:t> </a:t>
            </a:r>
            <a:r>
              <a:rPr lang="en-GB" dirty="0" err="1">
                <a:solidFill>
                  <a:srgbClr val="0563C1"/>
                </a:solidFill>
              </a:rPr>
              <a:t>llaw</a:t>
            </a:r>
            <a:r>
              <a:rPr lang="en-GB" dirty="0">
                <a:solidFill>
                  <a:srgbClr val="0563C1"/>
                </a:solidFill>
              </a:rPr>
              <a:t> </a:t>
            </a:r>
            <a:r>
              <a:rPr lang="en-GB" dirty="0" err="1">
                <a:solidFill>
                  <a:srgbClr val="0563C1"/>
                </a:solidFill>
              </a:rPr>
              <a:t>e.e.</a:t>
            </a:r>
            <a:r>
              <a:rPr lang="en-GB" dirty="0">
                <a:solidFill>
                  <a:srgbClr val="0563C1"/>
                </a:solidFill>
              </a:rPr>
              <a:t> </a:t>
            </a:r>
            <a:r>
              <a:rPr lang="en-GB" dirty="0" err="1">
                <a:solidFill>
                  <a:srgbClr val="0563C1"/>
                </a:solidFill>
              </a:rPr>
              <a:t>drwy</a:t>
            </a:r>
            <a:r>
              <a:rPr lang="en-GB" dirty="0">
                <a:solidFill>
                  <a:srgbClr val="0563C1"/>
                </a:solidFill>
              </a:rPr>
              <a:t> </a:t>
            </a:r>
            <a:r>
              <a:rPr lang="en-GB" dirty="0" err="1">
                <a:solidFill>
                  <a:srgbClr val="0563C1"/>
                </a:solidFill>
              </a:rPr>
              <a:t>ddangos</a:t>
            </a:r>
            <a:r>
              <a:rPr lang="en-GB" dirty="0">
                <a:solidFill>
                  <a:srgbClr val="0563C1"/>
                </a:solidFill>
              </a:rPr>
              <a:t> </a:t>
            </a:r>
            <a:r>
              <a:rPr lang="en-GB" dirty="0" err="1">
                <a:solidFill>
                  <a:srgbClr val="0563C1"/>
                </a:solidFill>
              </a:rPr>
              <a:t>hysbysebion</a:t>
            </a:r>
            <a:r>
              <a:rPr lang="en-GB" dirty="0">
                <a:solidFill>
                  <a:srgbClr val="0563C1"/>
                </a:solidFill>
              </a:rPr>
              <a:t> </a:t>
            </a:r>
            <a:r>
              <a:rPr lang="en-GB" dirty="0" err="1">
                <a:solidFill>
                  <a:srgbClr val="0563C1"/>
                </a:solidFill>
              </a:rPr>
              <a:t>wedi'u</a:t>
            </a:r>
            <a:r>
              <a:rPr lang="en-GB" dirty="0">
                <a:solidFill>
                  <a:srgbClr val="0563C1"/>
                </a:solidFill>
              </a:rPr>
              <a:t> </a:t>
            </a:r>
            <a:r>
              <a:rPr lang="en-GB" dirty="0" err="1">
                <a:solidFill>
                  <a:srgbClr val="0563C1"/>
                </a:solidFill>
              </a:rPr>
              <a:t>targedu</a:t>
            </a:r>
            <a:r>
              <a:rPr lang="en-GB" dirty="0">
                <a:solidFill>
                  <a:srgbClr val="0563C1"/>
                </a:solidFill>
              </a:rPr>
              <a:t> </a:t>
            </a:r>
            <a:r>
              <a:rPr lang="en-GB" dirty="0" err="1">
                <a:solidFill>
                  <a:srgbClr val="0563C1"/>
                </a:solidFill>
              </a:rPr>
              <a:t>iddyn</a:t>
            </a:r>
            <a:r>
              <a:rPr lang="en-GB" dirty="0">
                <a:solidFill>
                  <a:srgbClr val="0563C1"/>
                </a:solidFill>
              </a:rPr>
              <a:t> </a:t>
            </a:r>
            <a:r>
              <a:rPr lang="en-GB" dirty="0" err="1">
                <a:solidFill>
                  <a:srgbClr val="0563C1"/>
                </a:solidFill>
              </a:rPr>
              <a:t>nhw</a:t>
            </a:r>
            <a:r>
              <a:rPr lang="en-GB" dirty="0">
                <a:solidFill>
                  <a:srgbClr val="0563C1"/>
                </a:solidFill>
              </a:rPr>
              <a:t> neu </a:t>
            </a:r>
            <a:r>
              <a:rPr lang="en-GB" dirty="0" err="1">
                <a:solidFill>
                  <a:srgbClr val="0563C1"/>
                </a:solidFill>
              </a:rPr>
              <a:t>drwy</a:t>
            </a:r>
            <a:r>
              <a:rPr lang="en-GB" dirty="0">
                <a:solidFill>
                  <a:srgbClr val="0563C1"/>
                </a:solidFill>
              </a:rPr>
              <a:t> </a:t>
            </a:r>
            <a:r>
              <a:rPr lang="en-GB" dirty="0" err="1">
                <a:solidFill>
                  <a:srgbClr val="0563C1"/>
                </a:solidFill>
              </a:rPr>
              <a:t>anfon</a:t>
            </a:r>
            <a:r>
              <a:rPr lang="en-GB" dirty="0">
                <a:solidFill>
                  <a:srgbClr val="0563C1"/>
                </a:solidFill>
              </a:rPr>
              <a:t> </a:t>
            </a:r>
            <a:r>
              <a:rPr lang="en-GB" dirty="0" err="1">
                <a:solidFill>
                  <a:srgbClr val="0563C1"/>
                </a:solidFill>
              </a:rPr>
              <a:t>negeseuon</a:t>
            </a:r>
            <a:r>
              <a:rPr lang="en-GB" dirty="0">
                <a:solidFill>
                  <a:srgbClr val="0563C1"/>
                </a:solidFill>
              </a:rPr>
              <a:t> ebost </a:t>
            </a:r>
            <a:r>
              <a:rPr lang="en-GB" dirty="0" err="1">
                <a:solidFill>
                  <a:srgbClr val="0563C1"/>
                </a:solidFill>
              </a:rPr>
              <a:t>atyn</a:t>
            </a:r>
            <a:r>
              <a:rPr lang="en-GB" dirty="0">
                <a:solidFill>
                  <a:srgbClr val="0563C1"/>
                </a:solidFill>
              </a:rPr>
              <a:t> </a:t>
            </a:r>
            <a:r>
              <a:rPr lang="en-GB" dirty="0" err="1">
                <a:solidFill>
                  <a:srgbClr val="0563C1"/>
                </a:solidFill>
              </a:rPr>
              <a:t>nhw</a:t>
            </a:r>
            <a:r>
              <a:rPr lang="en-GB" dirty="0">
                <a:solidFill>
                  <a:srgbClr val="0563C1"/>
                </a:solidFill>
              </a:rPr>
              <a:t>. 
</a:t>
            </a:r>
            <a:r>
              <a:rPr lang="en-GB" dirty="0" err="1">
                <a:solidFill>
                  <a:srgbClr val="0563C1"/>
                </a:solidFill>
              </a:rPr>
              <a:t>Rhaid</a:t>
            </a:r>
            <a:r>
              <a:rPr lang="en-GB" dirty="0">
                <a:solidFill>
                  <a:srgbClr val="0563C1"/>
                </a:solidFill>
              </a:rPr>
              <a:t> </a:t>
            </a:r>
            <a:r>
              <a:rPr lang="en-GB" dirty="0" err="1">
                <a:solidFill>
                  <a:srgbClr val="0563C1"/>
                </a:solidFill>
              </a:rPr>
              <a:t>i</a:t>
            </a:r>
            <a:r>
              <a:rPr lang="en-GB" dirty="0">
                <a:solidFill>
                  <a:srgbClr val="0563C1"/>
                </a:solidFill>
              </a:rPr>
              <a:t> </a:t>
            </a:r>
            <a:r>
              <a:rPr lang="en-GB" dirty="0" err="1">
                <a:solidFill>
                  <a:srgbClr val="0563C1"/>
                </a:solidFill>
              </a:rPr>
              <a:t>gwmnïau</a:t>
            </a:r>
            <a:r>
              <a:rPr lang="en-GB" dirty="0">
                <a:solidFill>
                  <a:srgbClr val="0563C1"/>
                </a:solidFill>
              </a:rPr>
              <a:t> </a:t>
            </a:r>
            <a:r>
              <a:rPr lang="en-GB" dirty="0" err="1">
                <a:solidFill>
                  <a:srgbClr val="0563C1"/>
                </a:solidFill>
              </a:rPr>
              <a:t>ar-lein</a:t>
            </a:r>
            <a:r>
              <a:rPr lang="en-GB" dirty="0">
                <a:solidFill>
                  <a:srgbClr val="0563C1"/>
                </a:solidFill>
              </a:rPr>
              <a:t> </a:t>
            </a:r>
            <a:r>
              <a:rPr lang="en-GB" dirty="0" err="1">
                <a:solidFill>
                  <a:srgbClr val="0563C1"/>
                </a:solidFill>
              </a:rPr>
              <a:t>gadw</a:t>
            </a:r>
            <a:r>
              <a:rPr lang="en-GB" dirty="0">
                <a:solidFill>
                  <a:srgbClr val="0563C1"/>
                </a:solidFill>
              </a:rPr>
              <a:t> data personol, </a:t>
            </a:r>
            <a:r>
              <a:rPr lang="en-GB" dirty="0" err="1">
                <a:solidFill>
                  <a:srgbClr val="0563C1"/>
                </a:solidFill>
              </a:rPr>
              <a:t>megis</a:t>
            </a:r>
            <a:r>
              <a:rPr lang="en-GB" dirty="0">
                <a:solidFill>
                  <a:srgbClr val="0563C1"/>
                </a:solidFill>
              </a:rPr>
              <a:t> </a:t>
            </a:r>
            <a:r>
              <a:rPr lang="en-GB" dirty="0" err="1">
                <a:solidFill>
                  <a:srgbClr val="0563C1"/>
                </a:solidFill>
              </a:rPr>
              <a:t>cyfeiriadau</a:t>
            </a:r>
            <a:r>
              <a:rPr lang="en-GB" dirty="0">
                <a:solidFill>
                  <a:srgbClr val="0563C1"/>
                </a:solidFill>
              </a:rPr>
              <a:t> ebost a </a:t>
            </a:r>
            <a:r>
              <a:rPr lang="en-GB" dirty="0" err="1">
                <a:solidFill>
                  <a:srgbClr val="0563C1"/>
                </a:solidFill>
              </a:rPr>
              <a:t>chyfrineiriau</a:t>
            </a:r>
            <a:r>
              <a:rPr lang="en-GB" dirty="0">
                <a:solidFill>
                  <a:srgbClr val="0563C1"/>
                </a:solidFill>
              </a:rPr>
              <a:t>, </a:t>
            </a:r>
            <a:r>
              <a:rPr lang="en-GB" dirty="0" err="1">
                <a:solidFill>
                  <a:srgbClr val="0563C1"/>
                </a:solidFill>
              </a:rPr>
              <a:t>yn</a:t>
            </a:r>
            <a:r>
              <a:rPr lang="en-GB" dirty="0">
                <a:solidFill>
                  <a:srgbClr val="0563C1"/>
                </a:solidFill>
              </a:rPr>
              <a:t> </a:t>
            </a:r>
            <a:r>
              <a:rPr lang="en-GB" dirty="0" err="1">
                <a:solidFill>
                  <a:srgbClr val="0563C1"/>
                </a:solidFill>
              </a:rPr>
              <a:t>ddiogel</a:t>
            </a:r>
            <a:r>
              <a:rPr lang="en-GB" dirty="0">
                <a:solidFill>
                  <a:srgbClr val="0563C1"/>
                </a:solidFill>
              </a:rPr>
              <a:t> </a:t>
            </a:r>
            <a:r>
              <a:rPr lang="en-GB" dirty="0" err="1">
                <a:solidFill>
                  <a:srgbClr val="0563C1"/>
                </a:solidFill>
              </a:rPr>
              <a:t>iawn</a:t>
            </a:r>
            <a:r>
              <a:rPr lang="en-GB" dirty="0">
                <a:solidFill>
                  <a:srgbClr val="0563C1"/>
                </a:solidFill>
              </a:rPr>
              <a:t>, </a:t>
            </a:r>
            <a:r>
              <a:rPr lang="en-GB" dirty="0" err="1">
                <a:solidFill>
                  <a:srgbClr val="0563C1"/>
                </a:solidFill>
              </a:rPr>
              <a:t>gan</a:t>
            </a:r>
            <a:r>
              <a:rPr lang="en-GB" dirty="0">
                <a:solidFill>
                  <a:srgbClr val="0563C1"/>
                </a:solidFill>
              </a:rPr>
              <a:t> </a:t>
            </a:r>
            <a:r>
              <a:rPr lang="en-GB" dirty="0" err="1">
                <a:solidFill>
                  <a:srgbClr val="0563C1"/>
                </a:solidFill>
              </a:rPr>
              <a:t>gynnwys</a:t>
            </a:r>
            <a:r>
              <a:rPr lang="en-GB" dirty="0">
                <a:solidFill>
                  <a:srgbClr val="0563C1"/>
                </a:solidFill>
              </a:rPr>
              <a:t> </a:t>
            </a:r>
            <a:r>
              <a:rPr lang="en-GB" dirty="0" err="1">
                <a:solidFill>
                  <a:srgbClr val="0563C1"/>
                </a:solidFill>
              </a:rPr>
              <a:t>eu</a:t>
            </a:r>
            <a:r>
              <a:rPr lang="en-GB" dirty="0">
                <a:solidFill>
                  <a:srgbClr val="0563C1"/>
                </a:solidFill>
              </a:rPr>
              <a:t> </a:t>
            </a:r>
            <a:r>
              <a:rPr lang="en-GB" dirty="0" err="1">
                <a:solidFill>
                  <a:srgbClr val="0563C1"/>
                </a:solidFill>
              </a:rPr>
              <a:t>cadw</a:t>
            </a:r>
            <a:r>
              <a:rPr lang="en-GB" dirty="0">
                <a:solidFill>
                  <a:srgbClr val="0563C1"/>
                </a:solidFill>
              </a:rPr>
              <a:t> </a:t>
            </a:r>
            <a:r>
              <a:rPr lang="en-GB" dirty="0" err="1">
                <a:solidFill>
                  <a:srgbClr val="0563C1"/>
                </a:solidFill>
              </a:rPr>
              <a:t>oddi</a:t>
            </a:r>
            <a:r>
              <a:rPr lang="en-GB" dirty="0">
                <a:solidFill>
                  <a:srgbClr val="0563C1"/>
                </a:solidFill>
              </a:rPr>
              <a:t> </a:t>
            </a:r>
            <a:r>
              <a:rPr lang="en-GB" dirty="0" err="1">
                <a:solidFill>
                  <a:srgbClr val="0563C1"/>
                </a:solidFill>
              </a:rPr>
              <a:t>wrth</a:t>
            </a:r>
            <a:r>
              <a:rPr lang="en-GB" dirty="0">
                <a:solidFill>
                  <a:srgbClr val="0563C1"/>
                </a:solidFill>
              </a:rPr>
              <a:t> </a:t>
            </a:r>
            <a:r>
              <a:rPr lang="en-GB" dirty="0" err="1">
                <a:solidFill>
                  <a:srgbClr val="0563C1"/>
                </a:solidFill>
              </a:rPr>
              <a:t>bobl</a:t>
            </a:r>
            <a:r>
              <a:rPr lang="en-GB" dirty="0">
                <a:solidFill>
                  <a:srgbClr val="0563C1"/>
                </a:solidFill>
              </a:rPr>
              <a:t> a </a:t>
            </a:r>
            <a:r>
              <a:rPr lang="en-GB" dirty="0" err="1">
                <a:solidFill>
                  <a:srgbClr val="0563C1"/>
                </a:solidFill>
              </a:rPr>
              <a:t>allai</a:t>
            </a:r>
            <a:r>
              <a:rPr lang="en-GB" dirty="0">
                <a:solidFill>
                  <a:srgbClr val="0563C1"/>
                </a:solidFill>
              </a:rPr>
              <a:t> </a:t>
            </a:r>
            <a:r>
              <a:rPr lang="en-GB" dirty="0" err="1">
                <a:solidFill>
                  <a:srgbClr val="0563C1"/>
                </a:solidFill>
              </a:rPr>
              <a:t>fod</a:t>
            </a:r>
            <a:r>
              <a:rPr lang="en-GB" dirty="0">
                <a:solidFill>
                  <a:srgbClr val="0563C1"/>
                </a:solidFill>
              </a:rPr>
              <a:t> am </a:t>
            </a:r>
            <a:r>
              <a:rPr lang="en-GB" dirty="0" err="1">
                <a:solidFill>
                  <a:srgbClr val="0563C1"/>
                </a:solidFill>
              </a:rPr>
              <a:t>ei</a:t>
            </a:r>
            <a:r>
              <a:rPr lang="en-GB" dirty="0">
                <a:solidFill>
                  <a:srgbClr val="0563C1"/>
                </a:solidFill>
              </a:rPr>
              <a:t> </a:t>
            </a:r>
            <a:r>
              <a:rPr lang="en-GB" dirty="0" err="1">
                <a:solidFill>
                  <a:srgbClr val="0563C1"/>
                </a:solidFill>
              </a:rPr>
              <a:t>gamddefnyddio</a:t>
            </a:r>
            <a:r>
              <a:rPr lang="en-GB" dirty="0">
                <a:solidFill>
                  <a:srgbClr val="0563C1"/>
                </a:solidFill>
              </a:rPr>
              <a:t> </a:t>
            </a:r>
            <a:r>
              <a:rPr lang="en-GB" dirty="0" err="1">
                <a:solidFill>
                  <a:srgbClr val="0563C1"/>
                </a:solidFill>
              </a:rPr>
              <a:t>megis</a:t>
            </a:r>
            <a:r>
              <a:rPr lang="en-GB" dirty="0">
                <a:solidFill>
                  <a:srgbClr val="0563C1"/>
                </a:solidFill>
              </a:rPr>
              <a:t> </a:t>
            </a:r>
            <a:r>
              <a:rPr lang="en-GB" dirty="0" err="1">
                <a:solidFill>
                  <a:srgbClr val="0563C1"/>
                </a:solidFill>
              </a:rPr>
              <a:t>drwy</a:t>
            </a:r>
            <a:r>
              <a:rPr lang="en-GB" dirty="0">
                <a:solidFill>
                  <a:srgbClr val="0563C1"/>
                </a:solidFill>
              </a:rPr>
              <a:t> </a:t>
            </a:r>
            <a:r>
              <a:rPr lang="en-GB" dirty="0" err="1">
                <a:solidFill>
                  <a:srgbClr val="0563C1"/>
                </a:solidFill>
              </a:rPr>
              <a:t>ei</a:t>
            </a:r>
            <a:r>
              <a:rPr lang="en-GB" dirty="0">
                <a:solidFill>
                  <a:srgbClr val="0563C1"/>
                </a:solidFill>
              </a:rPr>
              <a:t> </a:t>
            </a:r>
            <a:r>
              <a:rPr lang="en-GB" dirty="0" err="1">
                <a:solidFill>
                  <a:srgbClr val="0563C1"/>
                </a:solidFill>
              </a:rPr>
              <a:t>werthu</a:t>
            </a:r>
            <a:r>
              <a:rPr lang="en-GB" dirty="0">
                <a:solidFill>
                  <a:srgbClr val="0563C1"/>
                </a:solidFill>
              </a:rPr>
              <a:t> </a:t>
            </a:r>
            <a:r>
              <a:rPr lang="en-GB" dirty="0" err="1">
                <a:solidFill>
                  <a:srgbClr val="0563C1"/>
                </a:solidFill>
              </a:rPr>
              <a:t>ar</a:t>
            </a:r>
            <a:r>
              <a:rPr lang="en-GB" dirty="0">
                <a:solidFill>
                  <a:srgbClr val="0563C1"/>
                </a:solidFill>
              </a:rPr>
              <a:t> y </a:t>
            </a:r>
            <a:r>
              <a:rPr lang="en-GB" dirty="0" err="1">
                <a:solidFill>
                  <a:srgbClr val="0563C1"/>
                </a:solidFill>
              </a:rPr>
              <a:t>farchnad</a:t>
            </a:r>
            <a:r>
              <a:rPr lang="en-GB" dirty="0">
                <a:solidFill>
                  <a:srgbClr val="0563C1"/>
                </a:solidFill>
              </a:rPr>
              <a:t> </a:t>
            </a:r>
            <a:r>
              <a:rPr lang="en-GB" dirty="0" err="1">
                <a:solidFill>
                  <a:srgbClr val="0563C1"/>
                </a:solidFill>
              </a:rPr>
              <a:t>ddu</a:t>
            </a:r>
            <a:r>
              <a:rPr lang="en-GB" dirty="0">
                <a:solidFill>
                  <a:srgbClr val="0563C1"/>
                </a:solidFill>
              </a:rPr>
              <a:t> neu </a:t>
            </a:r>
            <a:r>
              <a:rPr lang="en-GB" dirty="0" err="1">
                <a:solidFill>
                  <a:srgbClr val="0563C1"/>
                </a:solidFill>
              </a:rPr>
              <a:t>drwy</a:t>
            </a:r>
            <a:r>
              <a:rPr lang="en-GB" dirty="0">
                <a:solidFill>
                  <a:srgbClr val="0563C1"/>
                </a:solidFill>
              </a:rPr>
              <a:t> </a:t>
            </a:r>
            <a:r>
              <a:rPr lang="en-GB" dirty="0" err="1">
                <a:solidFill>
                  <a:srgbClr val="0563C1"/>
                </a:solidFill>
              </a:rPr>
              <a:t>ei</a:t>
            </a:r>
            <a:r>
              <a:rPr lang="en-GB" dirty="0">
                <a:solidFill>
                  <a:srgbClr val="0563C1"/>
                </a:solidFill>
              </a:rPr>
              <a:t> </a:t>
            </a:r>
            <a:r>
              <a:rPr lang="en-GB" dirty="0" err="1">
                <a:solidFill>
                  <a:srgbClr val="0563C1"/>
                </a:solidFill>
              </a:rPr>
              <a:t>ddefnyddio</a:t>
            </a:r>
            <a:r>
              <a:rPr lang="en-GB" dirty="0">
                <a:solidFill>
                  <a:srgbClr val="0563C1"/>
                </a:solidFill>
              </a:rPr>
              <a:t> er </a:t>
            </a:r>
            <a:r>
              <a:rPr lang="en-GB" dirty="0" err="1">
                <a:solidFill>
                  <a:srgbClr val="0563C1"/>
                </a:solidFill>
              </a:rPr>
              <a:t>mwyn</a:t>
            </a:r>
            <a:r>
              <a:rPr lang="en-GB" dirty="0">
                <a:solidFill>
                  <a:srgbClr val="0563C1"/>
                </a:solidFill>
              </a:rPr>
              <a:t> </a:t>
            </a:r>
            <a:r>
              <a:rPr lang="en-GB" dirty="0" err="1">
                <a:solidFill>
                  <a:srgbClr val="0563C1"/>
                </a:solidFill>
              </a:rPr>
              <a:t>dwyn</a:t>
            </a:r>
            <a:r>
              <a:rPr lang="en-GB" dirty="0">
                <a:solidFill>
                  <a:srgbClr val="0563C1"/>
                </a:solidFill>
              </a:rPr>
              <a:t> </a:t>
            </a:r>
            <a:r>
              <a:rPr lang="en-GB" dirty="0" err="1">
                <a:solidFill>
                  <a:srgbClr val="0563C1"/>
                </a:solidFill>
              </a:rPr>
              <a:t>hunaniaeth</a:t>
            </a:r>
            <a:r>
              <a:rPr lang="en-GB" dirty="0">
                <a:solidFill>
                  <a:srgbClr val="0563C1"/>
                </a:solidFill>
              </a:rPr>
              <a:t>. </a:t>
            </a: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2F12835-E945-734F-925E-26681104583C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877525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121926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ts val="1400"/>
              <a:buFontTx/>
              <a:buNone/>
              <a:tabLst/>
              <a:defRPr/>
            </a:pPr>
            <a:r>
              <a:rPr lang="en-GB" b="1" dirty="0"/>
              <a:t>Y Cod Plant (10 </a:t>
            </a:r>
            <a:r>
              <a:rPr lang="en-GB" b="1" dirty="0" err="1"/>
              <a:t>munud</a:t>
            </a:r>
            <a:r>
              <a:rPr lang="en-GB" b="1" dirty="0"/>
              <a:t>, </a:t>
            </a:r>
            <a:r>
              <a:rPr lang="en-GB" b="1" dirty="0" err="1"/>
              <a:t>sleidiau</a:t>
            </a:r>
            <a:r>
              <a:rPr lang="en-GB" b="1" dirty="0"/>
              <a:t> 10-15)</a:t>
            </a: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lang="en-GB" dirty="0"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 dirty="0" err="1"/>
              <a:t>Cyflwynwch</a:t>
            </a:r>
            <a:r>
              <a:rPr lang="en-GB" dirty="0"/>
              <a:t> </a:t>
            </a:r>
            <a:r>
              <a:rPr lang="en-GB" dirty="0" err="1"/>
              <a:t>gysyniad</a:t>
            </a:r>
            <a:r>
              <a:rPr lang="en-GB" dirty="0"/>
              <a:t> y Cod Plant </a:t>
            </a:r>
            <a:r>
              <a:rPr lang="en-GB" dirty="0" err="1"/>
              <a:t>gan</a:t>
            </a:r>
            <a:r>
              <a:rPr lang="en-GB" dirty="0"/>
              <a:t> </a:t>
            </a:r>
            <a:r>
              <a:rPr lang="en-GB" dirty="0" err="1"/>
              <a:t>ddefnyddio'r</a:t>
            </a:r>
            <a:r>
              <a:rPr lang="en-GB" dirty="0"/>
              <a:t> </a:t>
            </a:r>
            <a:r>
              <a:rPr lang="en-GB" dirty="0" err="1"/>
              <a:t>sleid</a:t>
            </a:r>
            <a:r>
              <a:rPr lang="en-GB" dirty="0"/>
              <a:t> hon. </a:t>
            </a:r>
            <a:r>
              <a:rPr lang="en-GB" dirty="0" err="1"/>
              <a:t>Defnyddiwch</a:t>
            </a:r>
            <a:r>
              <a:rPr lang="en-GB" dirty="0"/>
              <a:t> y </a:t>
            </a:r>
            <a:r>
              <a:rPr lang="en-GB" dirty="0" err="1"/>
              <a:t>pedair</a:t>
            </a:r>
            <a:r>
              <a:rPr lang="en-GB" dirty="0"/>
              <a:t> </a:t>
            </a:r>
            <a:r>
              <a:rPr lang="en-GB" dirty="0" err="1"/>
              <a:t>sleid</a:t>
            </a:r>
            <a:r>
              <a:rPr lang="en-GB" dirty="0"/>
              <a:t> </a:t>
            </a:r>
            <a:r>
              <a:rPr lang="en-GB" dirty="0" err="1"/>
              <a:t>nesaf</a:t>
            </a:r>
            <a:r>
              <a:rPr lang="en-GB" dirty="0"/>
              <a:t> </a:t>
            </a:r>
            <a:r>
              <a:rPr lang="en-GB" dirty="0" err="1"/>
              <a:t>i</a:t>
            </a:r>
            <a:r>
              <a:rPr lang="en-GB" dirty="0"/>
              <a:t> </a:t>
            </a:r>
            <a:r>
              <a:rPr lang="en-GB" dirty="0" err="1"/>
              <a:t>edrych</a:t>
            </a:r>
            <a:r>
              <a:rPr lang="en-GB" dirty="0"/>
              <a:t> </a:t>
            </a:r>
            <a:r>
              <a:rPr lang="en-GB" dirty="0" err="1"/>
              <a:t>ar</a:t>
            </a:r>
            <a:r>
              <a:rPr lang="en-GB" dirty="0"/>
              <a:t> </a:t>
            </a:r>
            <a:r>
              <a:rPr lang="en-GB" dirty="0" err="1"/>
              <a:t>bedair</a:t>
            </a:r>
            <a:r>
              <a:rPr lang="en-GB" dirty="0"/>
              <a:t> o </a:t>
            </a:r>
            <a:r>
              <a:rPr lang="en-GB" dirty="0" err="1"/>
              <a:t>reolau'r</a:t>
            </a:r>
            <a:r>
              <a:rPr lang="en-GB" dirty="0"/>
              <a:t> cod </a:t>
            </a:r>
            <a:r>
              <a:rPr lang="en-GB" dirty="0" err="1"/>
              <a:t>yn</a:t>
            </a:r>
            <a:r>
              <a:rPr lang="en-GB" dirty="0"/>
              <a:t> </a:t>
            </a:r>
            <a:r>
              <a:rPr lang="en-GB" dirty="0" err="1"/>
              <a:t>fanylach</a:t>
            </a:r>
            <a:r>
              <a:rPr lang="en-GB" dirty="0"/>
              <a:t>. </a:t>
            </a: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2F12835-E945-734F-925E-26681104583C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730084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lvl="0" indent="0" algn="l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400"/>
              <a:buNone/>
            </a:pPr>
            <a:r>
              <a:rPr lang="en-GB" b="1" dirty="0" err="1"/>
              <a:t>Nodiadau</a:t>
            </a:r>
            <a:r>
              <a:rPr lang="en-GB" b="1" dirty="0"/>
              <a:t> </a:t>
            </a:r>
            <a:r>
              <a:rPr lang="en-GB" b="1" dirty="0" err="1"/>
              <a:t>athrawon</a:t>
            </a:r>
            <a:r>
              <a:rPr lang="en-GB" b="1" dirty="0"/>
              <a:t>
</a:t>
            </a:r>
            <a:r>
              <a:rPr lang="en-GB" dirty="0"/>
              <a:t>Mae </a:t>
            </a:r>
            <a:r>
              <a:rPr lang="en-GB" dirty="0" err="1"/>
              <a:t>gosodiadau</a:t>
            </a:r>
            <a:r>
              <a:rPr lang="en-GB" dirty="0"/>
              <a:t> </a:t>
            </a:r>
            <a:r>
              <a:rPr lang="en-GB" dirty="0" err="1"/>
              <a:t>preifatrwydd</a:t>
            </a:r>
            <a:r>
              <a:rPr lang="en-GB" dirty="0"/>
              <a:t> </a:t>
            </a:r>
            <a:r>
              <a:rPr lang="en-GB" dirty="0" err="1"/>
              <a:t>yn</a:t>
            </a:r>
            <a:r>
              <a:rPr lang="en-GB" dirty="0"/>
              <a:t> </a:t>
            </a:r>
            <a:r>
              <a:rPr lang="en-GB" dirty="0" err="1"/>
              <a:t>rheoli</a:t>
            </a:r>
            <a:r>
              <a:rPr lang="en-GB" dirty="0"/>
              <a:t> </a:t>
            </a:r>
            <a:r>
              <a:rPr lang="en-GB" dirty="0" err="1"/>
              <a:t>pwy</a:t>
            </a:r>
            <a:r>
              <a:rPr lang="en-GB" dirty="0"/>
              <a:t> </a:t>
            </a:r>
            <a:r>
              <a:rPr lang="en-GB" dirty="0" err="1"/>
              <a:t>gaiff</a:t>
            </a:r>
            <a:r>
              <a:rPr lang="en-GB" dirty="0"/>
              <a:t> weld </a:t>
            </a:r>
            <a:r>
              <a:rPr lang="en-GB" dirty="0" err="1"/>
              <a:t>eich</a:t>
            </a:r>
            <a:r>
              <a:rPr lang="en-GB" dirty="0"/>
              <a:t> </a:t>
            </a:r>
            <a:r>
              <a:rPr lang="en-GB" dirty="0" err="1"/>
              <a:t>negeseuon</a:t>
            </a:r>
            <a:r>
              <a:rPr lang="en-GB" dirty="0"/>
              <a:t> a </a:t>
            </a:r>
            <a:r>
              <a:rPr lang="en-GB" dirty="0" err="1"/>
              <a:t>phwy</a:t>
            </a:r>
            <a:r>
              <a:rPr lang="en-GB" dirty="0"/>
              <a:t> </a:t>
            </a:r>
            <a:r>
              <a:rPr lang="en-GB" dirty="0" err="1"/>
              <a:t>gaiff</a:t>
            </a:r>
            <a:r>
              <a:rPr lang="en-GB" dirty="0"/>
              <a:t> </a:t>
            </a:r>
            <a:r>
              <a:rPr lang="en-GB" dirty="0" err="1"/>
              <a:t>gysylltu</a:t>
            </a:r>
            <a:r>
              <a:rPr lang="en-GB" dirty="0"/>
              <a:t> â chi. </a:t>
            </a:r>
          </a:p>
          <a:p>
            <a:pPr marL="0" lvl="0" indent="0" algn="l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400"/>
              <a:buNone/>
            </a:pPr>
            <a:endParaRPr lang="en-GB" dirty="0"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2F12835-E945-734F-925E-26681104583C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229557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lvl="0" indent="0" algn="l" rtl="0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lang="en-GB" b="1" dirty="0" err="1"/>
              <a:t>Nodiadau</a:t>
            </a:r>
            <a:r>
              <a:rPr lang="en-GB" b="1" dirty="0"/>
              <a:t> </a:t>
            </a:r>
            <a:r>
              <a:rPr lang="en-GB" b="1" dirty="0" err="1"/>
              <a:t>athrawon</a:t>
            </a:r>
            <a:r>
              <a:rPr lang="en-GB" b="1" dirty="0"/>
              <a:t>
</a:t>
            </a:r>
            <a:r>
              <a:rPr lang="en-GB" sz="16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Gall </a:t>
            </a:r>
            <a:r>
              <a:rPr lang="en-GB" sz="16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hysbysiadau</a:t>
            </a:r>
            <a:r>
              <a:rPr lang="en-GB" sz="16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ap </a:t>
            </a:r>
            <a:r>
              <a:rPr lang="en-GB" sz="16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gael</a:t>
            </a:r>
            <a:r>
              <a:rPr lang="en-GB" sz="16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6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eu</a:t>
            </a:r>
            <a:r>
              <a:rPr lang="en-GB" sz="16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6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defnyddio</a:t>
            </a:r>
            <a:r>
              <a:rPr lang="en-GB" sz="16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6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i'ch</a:t>
            </a:r>
            <a:r>
              <a:rPr lang="en-GB" sz="16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6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annog</a:t>
            </a:r>
            <a:r>
              <a:rPr lang="en-GB" sz="16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6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i</a:t>
            </a:r>
            <a:r>
              <a:rPr lang="en-GB" sz="16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6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dreulio</a:t>
            </a:r>
            <a:r>
              <a:rPr lang="en-GB" sz="16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6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mwy</a:t>
            </a:r>
            <a:r>
              <a:rPr lang="en-GB" sz="16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o </a:t>
            </a:r>
            <a:r>
              <a:rPr lang="en-GB" sz="16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amser</a:t>
            </a:r>
            <a:r>
              <a:rPr lang="en-GB" sz="16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6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ar</a:t>
            </a:r>
            <a:r>
              <a:rPr lang="en-GB" sz="16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yr ap neu </a:t>
            </a:r>
            <a:r>
              <a:rPr lang="en-GB" sz="16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i</a:t>
            </a:r>
            <a:r>
              <a:rPr lang="en-GB" sz="16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6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hybu</a:t>
            </a:r>
            <a:r>
              <a:rPr lang="en-GB" sz="16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6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ymddygiad</a:t>
            </a:r>
            <a:r>
              <a:rPr lang="en-GB" sz="16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en-GB" sz="16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fel</a:t>
            </a:r>
            <a:r>
              <a:rPr lang="en-GB" sz="16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6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prynu</a:t>
            </a:r>
            <a:r>
              <a:rPr lang="en-GB" sz="16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o </a:t>
            </a:r>
            <a:r>
              <a:rPr lang="en-GB" sz="16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fewn</a:t>
            </a:r>
            <a:r>
              <a:rPr lang="en-GB" sz="16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yr ap</a:t>
            </a:r>
            <a:r>
              <a:rPr lang="en-GB" dirty="0"/>
              <a:t>. </a:t>
            </a:r>
          </a:p>
          <a:p>
            <a:pPr marL="0" lvl="0" indent="0" algn="l" rtl="0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endParaRPr lang="en-GB" dirty="0"/>
          </a:p>
          <a:p>
            <a:pPr marL="0" lvl="0" indent="0" algn="l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400"/>
              <a:buNone/>
            </a:pPr>
            <a:endParaRPr lang="en-GB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2F12835-E945-734F-925E-26681104583C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445557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lvl="0" indent="0" algn="l" rtl="0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lang="en-GB" b="1" dirty="0" err="1"/>
              <a:t>Nodiadau</a:t>
            </a:r>
            <a:r>
              <a:rPr lang="en-GB" b="1" dirty="0"/>
              <a:t> </a:t>
            </a:r>
            <a:r>
              <a:rPr lang="en-GB" b="1" dirty="0" err="1"/>
              <a:t>athrawon</a:t>
            </a:r>
            <a:r>
              <a:rPr lang="en-GB" b="1" dirty="0"/>
              <a:t>
</a:t>
            </a:r>
            <a:r>
              <a:rPr lang="en-GB" sz="16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Gall </a:t>
            </a:r>
            <a:r>
              <a:rPr lang="en-GB" sz="16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hysbysiadau</a:t>
            </a:r>
            <a:r>
              <a:rPr lang="en-GB" sz="16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ap </a:t>
            </a:r>
            <a:r>
              <a:rPr lang="en-GB" sz="16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gael</a:t>
            </a:r>
            <a:r>
              <a:rPr lang="en-GB" sz="16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6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eu</a:t>
            </a:r>
            <a:r>
              <a:rPr lang="en-GB" sz="16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6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defnyddio</a:t>
            </a:r>
            <a:r>
              <a:rPr lang="en-GB" sz="16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6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i'ch</a:t>
            </a:r>
            <a:r>
              <a:rPr lang="en-GB" sz="16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6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annog</a:t>
            </a:r>
            <a:r>
              <a:rPr lang="en-GB" sz="16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6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i</a:t>
            </a:r>
            <a:r>
              <a:rPr lang="en-GB" sz="16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6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dreulio</a:t>
            </a:r>
            <a:r>
              <a:rPr lang="en-GB" sz="16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6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mwy</a:t>
            </a:r>
            <a:r>
              <a:rPr lang="en-GB" sz="16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o </a:t>
            </a:r>
            <a:r>
              <a:rPr lang="en-GB" sz="16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amser</a:t>
            </a:r>
            <a:r>
              <a:rPr lang="en-GB" sz="16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6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ar</a:t>
            </a:r>
            <a:r>
              <a:rPr lang="en-GB" sz="16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yr ap neu </a:t>
            </a:r>
            <a:r>
              <a:rPr lang="en-GB" sz="16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i</a:t>
            </a:r>
            <a:r>
              <a:rPr lang="en-GB" sz="16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6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hybu</a:t>
            </a:r>
            <a:r>
              <a:rPr lang="en-GB" sz="16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6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ymddygiad</a:t>
            </a:r>
            <a:r>
              <a:rPr lang="en-GB" sz="16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en-GB" sz="16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fel</a:t>
            </a:r>
            <a:r>
              <a:rPr lang="en-GB" sz="16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6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prynu</a:t>
            </a:r>
            <a:r>
              <a:rPr lang="en-GB" sz="16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o </a:t>
            </a:r>
            <a:r>
              <a:rPr lang="en-GB" sz="16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fewn</a:t>
            </a:r>
            <a:r>
              <a:rPr lang="en-GB" sz="16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yr ap</a:t>
            </a:r>
            <a:r>
              <a:rPr lang="en-GB" dirty="0"/>
              <a:t>. </a:t>
            </a:r>
          </a:p>
          <a:p>
            <a:pPr marL="0" lvl="0" indent="0" algn="l" rtl="0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endParaRPr lang="en-GB" dirty="0"/>
          </a:p>
          <a:p>
            <a:pPr marL="0" lvl="0" indent="0" algn="l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400"/>
              <a:buNone/>
            </a:pPr>
            <a:endParaRPr lang="en-GB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2F12835-E945-734F-925E-26681104583C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23901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lvl="0" indent="0" algn="l" rtl="0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lang="en-GB" b="1" dirty="0" err="1"/>
              <a:t>Nodiadau</a:t>
            </a:r>
            <a:r>
              <a:rPr lang="en-GB" b="1" dirty="0"/>
              <a:t> </a:t>
            </a:r>
            <a:r>
              <a:rPr lang="en-GB" b="1" dirty="0" err="1"/>
              <a:t>athrawon</a:t>
            </a:r>
            <a:r>
              <a:rPr lang="en-GB" b="1" dirty="0"/>
              <a:t>
</a:t>
            </a:r>
            <a:r>
              <a:rPr lang="en-GB" b="0" dirty="0" err="1"/>
              <a:t>Ddylai</a:t>
            </a:r>
            <a:r>
              <a:rPr lang="en-GB" dirty="0"/>
              <a:t> apiau </a:t>
            </a:r>
            <a:r>
              <a:rPr lang="en-GB" dirty="0" err="1"/>
              <a:t>ddim</a:t>
            </a:r>
            <a:r>
              <a:rPr lang="en-GB" dirty="0"/>
              <a:t> </a:t>
            </a:r>
            <a:r>
              <a:rPr lang="en-GB" dirty="0" err="1"/>
              <a:t>olrhain</a:t>
            </a:r>
            <a:r>
              <a:rPr lang="en-GB" dirty="0"/>
              <a:t> </a:t>
            </a:r>
            <a:r>
              <a:rPr lang="en-GB" dirty="0" err="1"/>
              <a:t>lleoliad</a:t>
            </a:r>
            <a:r>
              <a:rPr lang="en-GB" dirty="0"/>
              <a:t> plant a </a:t>
            </a:r>
            <a:r>
              <a:rPr lang="en-GB" dirty="0" err="1"/>
              <a:t>phobl</a:t>
            </a:r>
            <a:r>
              <a:rPr lang="en-GB" dirty="0"/>
              <a:t> </a:t>
            </a:r>
            <a:r>
              <a:rPr lang="en-GB" dirty="0" err="1"/>
              <a:t>ifanc</a:t>
            </a:r>
            <a:r>
              <a:rPr lang="en-GB" dirty="0"/>
              <a:t>. </a:t>
            </a:r>
          </a:p>
          <a:p>
            <a:pPr marL="0" lvl="0" indent="0" algn="l" rtl="0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endParaRPr lang="en-GB" sz="2400" dirty="0"/>
          </a:p>
          <a:p>
            <a:pPr marL="0" lvl="0" indent="0" algn="l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400"/>
              <a:buNone/>
            </a:pPr>
            <a:endParaRPr lang="en-GB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2F12835-E945-734F-925E-26681104583C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551553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lvl="0" indent="0" algn="l" rtl="0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lang="en-GB" b="1" dirty="0" err="1"/>
              <a:t>Nodiadau</a:t>
            </a:r>
            <a:r>
              <a:rPr lang="en-GB" b="1" dirty="0"/>
              <a:t> </a:t>
            </a:r>
            <a:r>
              <a:rPr lang="en-GB" b="1" dirty="0" err="1"/>
              <a:t>athrawon</a:t>
            </a:r>
            <a:r>
              <a:rPr lang="en-GB" b="1" dirty="0"/>
              <a:t>
</a:t>
            </a:r>
            <a:r>
              <a:rPr lang="en-GB" b="0" dirty="0"/>
              <a:t>Mae </a:t>
            </a:r>
            <a:r>
              <a:rPr lang="en-GB" b="0" dirty="0" err="1"/>
              <a:t>rhai</a:t>
            </a:r>
            <a:r>
              <a:rPr lang="en-GB" b="0" dirty="0"/>
              <a:t> </a:t>
            </a:r>
            <a:r>
              <a:rPr lang="en-GB" b="0" dirty="0" err="1"/>
              <a:t>cwmnïau</a:t>
            </a:r>
            <a:r>
              <a:rPr lang="en-GB" b="0" dirty="0"/>
              <a:t>, </a:t>
            </a:r>
            <a:r>
              <a:rPr lang="en-GB" b="0" dirty="0" err="1"/>
              <a:t>megis</a:t>
            </a:r>
            <a:r>
              <a:rPr lang="en-GB" b="0" dirty="0"/>
              <a:t> Lego, </a:t>
            </a:r>
            <a:r>
              <a:rPr lang="en-GB" b="0" dirty="0" err="1"/>
              <a:t>wedi</a:t>
            </a:r>
            <a:r>
              <a:rPr lang="en-GB" b="0" dirty="0"/>
              <a:t> </a:t>
            </a:r>
            <a:r>
              <a:rPr lang="en-GB" b="0" dirty="0" err="1"/>
              <a:t>dewis</a:t>
            </a:r>
            <a:r>
              <a:rPr lang="en-GB" b="0" dirty="0"/>
              <a:t> </a:t>
            </a:r>
            <a:r>
              <a:rPr lang="en-GB" b="0" dirty="0" err="1"/>
              <a:t>creu</a:t>
            </a:r>
            <a:r>
              <a:rPr lang="en-GB" b="0" dirty="0"/>
              <a:t> </a:t>
            </a:r>
            <a:r>
              <a:rPr lang="en-GB" b="0" dirty="0" err="1"/>
              <a:t>fideos</a:t>
            </a:r>
            <a:r>
              <a:rPr lang="en-GB" b="0" dirty="0"/>
              <a:t> </a:t>
            </a:r>
            <a:r>
              <a:rPr lang="en-GB" b="0" dirty="0" err="1"/>
              <a:t>sy'n</a:t>
            </a:r>
            <a:r>
              <a:rPr lang="en-GB" b="0" dirty="0"/>
              <a:t> </a:t>
            </a:r>
            <a:r>
              <a:rPr lang="en-GB" b="0" dirty="0" err="1"/>
              <a:t>esbonio</a:t>
            </a:r>
            <a:r>
              <a:rPr lang="en-GB" b="0" dirty="0"/>
              <a:t> </a:t>
            </a:r>
            <a:r>
              <a:rPr lang="en-GB" b="0" dirty="0" err="1"/>
              <a:t>eu</a:t>
            </a:r>
            <a:r>
              <a:rPr lang="en-GB" b="0" dirty="0"/>
              <a:t> </a:t>
            </a:r>
            <a:r>
              <a:rPr lang="en-GB" b="0" dirty="0" err="1"/>
              <a:t>polisi</a:t>
            </a:r>
            <a:r>
              <a:rPr lang="en-GB" b="0" dirty="0"/>
              <a:t> </a:t>
            </a:r>
            <a:r>
              <a:rPr lang="en-GB" b="0" dirty="0" err="1"/>
              <a:t>preifatrwydd</a:t>
            </a:r>
            <a:r>
              <a:rPr lang="en-GB" b="0" dirty="0"/>
              <a:t> </a:t>
            </a:r>
            <a:r>
              <a:rPr lang="en-GB" b="0" dirty="0" err="1"/>
              <a:t>mewn</a:t>
            </a:r>
            <a:r>
              <a:rPr lang="en-GB" b="0" dirty="0"/>
              <a:t> </a:t>
            </a:r>
            <a:r>
              <a:rPr lang="en-GB" b="0" dirty="0" err="1"/>
              <a:t>iaith</a:t>
            </a:r>
            <a:r>
              <a:rPr lang="en-GB" b="0" dirty="0"/>
              <a:t> </a:t>
            </a:r>
            <a:r>
              <a:rPr lang="en-GB" b="0" dirty="0" err="1"/>
              <a:t>hawdd</a:t>
            </a:r>
            <a:r>
              <a:rPr lang="en-GB" b="0" dirty="0"/>
              <a:t> </a:t>
            </a:r>
            <a:r>
              <a:rPr lang="en-GB" b="0" dirty="0" err="1"/>
              <a:t>ei</a:t>
            </a:r>
            <a:r>
              <a:rPr lang="en-GB" b="0" dirty="0"/>
              <a:t> </a:t>
            </a:r>
            <a:r>
              <a:rPr lang="en-GB" b="0" dirty="0" err="1"/>
              <a:t>deall</a:t>
            </a:r>
            <a:r>
              <a:rPr lang="en-GB" b="0" dirty="0"/>
              <a:t>.</a:t>
            </a:r>
            <a:r>
              <a:rPr lang="en-GB" dirty="0"/>
              <a:t> </a:t>
            </a:r>
            <a:endParaRPr lang="en-GB" sz="2400" dirty="0">
              <a:solidFill>
                <a:srgbClr val="0563C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2F12835-E945-734F-925E-26681104583C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119501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 b="1" dirty="0" err="1"/>
              <a:t>Taflen</a:t>
            </a:r>
            <a:r>
              <a:rPr lang="en-GB" b="1" dirty="0"/>
              <a:t> </a:t>
            </a:r>
            <a:r>
              <a:rPr lang="en-GB" b="1" dirty="0" err="1"/>
              <a:t>waith</a:t>
            </a:r>
            <a:r>
              <a:rPr lang="en-GB" b="1" dirty="0"/>
              <a:t> y Cod Plant 
</a:t>
            </a:r>
            <a:endParaRPr lang="en-GB" dirty="0"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 dirty="0" err="1"/>
              <a:t>Mae’r</a:t>
            </a:r>
            <a:r>
              <a:rPr lang="en-GB" dirty="0"/>
              <a:t> </a:t>
            </a:r>
            <a:r>
              <a:rPr lang="en-GB" dirty="0" err="1"/>
              <a:t>disgyblion</a:t>
            </a:r>
            <a:r>
              <a:rPr lang="en-GB" dirty="0"/>
              <a:t> </a:t>
            </a:r>
            <a:r>
              <a:rPr lang="en-GB" dirty="0" err="1"/>
              <a:t>yn</a:t>
            </a:r>
            <a:r>
              <a:rPr lang="en-GB" dirty="0"/>
              <a:t> </a:t>
            </a:r>
            <a:r>
              <a:rPr lang="en-GB" dirty="0" err="1"/>
              <a:t>gweithio</a:t>
            </a:r>
            <a:r>
              <a:rPr lang="en-GB" dirty="0"/>
              <a:t> </a:t>
            </a:r>
            <a:r>
              <a:rPr lang="en-GB" dirty="0" err="1"/>
              <a:t>mewn</a:t>
            </a:r>
            <a:r>
              <a:rPr lang="en-GB" dirty="0"/>
              <a:t> </a:t>
            </a:r>
            <a:r>
              <a:rPr lang="en-GB" dirty="0" err="1"/>
              <a:t>parau</a:t>
            </a:r>
            <a:r>
              <a:rPr lang="en-GB" dirty="0"/>
              <a:t> </a:t>
            </a:r>
            <a:r>
              <a:rPr lang="en-GB" dirty="0" err="1"/>
              <a:t>i</a:t>
            </a:r>
            <a:r>
              <a:rPr lang="en-GB" dirty="0"/>
              <a:t> </a:t>
            </a:r>
            <a:r>
              <a:rPr lang="en-GB" dirty="0" err="1"/>
              <a:t>gwblhau'r</a:t>
            </a:r>
            <a:r>
              <a:rPr lang="en-GB" dirty="0"/>
              <a:t> </a:t>
            </a:r>
            <a:r>
              <a:rPr lang="en-GB" dirty="0" err="1"/>
              <a:t>daflen</a:t>
            </a:r>
            <a:r>
              <a:rPr lang="en-GB" dirty="0"/>
              <a:t> </a:t>
            </a:r>
            <a:r>
              <a:rPr lang="en-GB" dirty="0" err="1"/>
              <a:t>waith</a:t>
            </a:r>
            <a:r>
              <a:rPr lang="en-GB" dirty="0"/>
              <a:t> fer hon, </a:t>
            </a:r>
            <a:r>
              <a:rPr lang="en-GB" dirty="0" err="1"/>
              <a:t>gan</a:t>
            </a:r>
            <a:r>
              <a:rPr lang="en-GB" dirty="0"/>
              <a:t> </a:t>
            </a:r>
            <a:r>
              <a:rPr lang="en-GB" dirty="0" err="1"/>
              <a:t>atgyfnerthu’r</a:t>
            </a:r>
            <a:r>
              <a:rPr lang="en-GB" dirty="0"/>
              <a:t> </a:t>
            </a:r>
            <a:r>
              <a:rPr lang="en-GB" dirty="0" err="1"/>
              <a:t>eirfa</a:t>
            </a:r>
            <a:r>
              <a:rPr lang="en-GB" dirty="0"/>
              <a:t> </a:t>
            </a:r>
            <a:r>
              <a:rPr lang="en-GB" dirty="0" err="1"/>
              <a:t>allweddol</a:t>
            </a:r>
            <a:r>
              <a:rPr lang="en-GB" dirty="0"/>
              <a:t> a </a:t>
            </a:r>
            <a:r>
              <a:rPr lang="en-GB" dirty="0" err="1"/>
              <a:t>geir</a:t>
            </a:r>
            <a:r>
              <a:rPr lang="en-GB" dirty="0"/>
              <a:t> </a:t>
            </a:r>
            <a:r>
              <a:rPr lang="en-GB" dirty="0" err="1"/>
              <a:t>yn</a:t>
            </a:r>
            <a:r>
              <a:rPr lang="en-GB" dirty="0"/>
              <a:t> y </a:t>
            </a:r>
            <a:r>
              <a:rPr lang="en-GB" dirty="0" err="1"/>
              <a:t>sesiwn</a:t>
            </a:r>
            <a:r>
              <a:rPr lang="en-GB" dirty="0"/>
              <a:t>. 
</a:t>
            </a: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 dirty="0" err="1"/>
              <a:t>Dylai’r</a:t>
            </a:r>
            <a:r>
              <a:rPr lang="en-GB" dirty="0"/>
              <a:t> </a:t>
            </a:r>
            <a:r>
              <a:rPr lang="en-GB" dirty="0" err="1"/>
              <a:t>parau</a:t>
            </a:r>
            <a:r>
              <a:rPr lang="en-GB" dirty="0"/>
              <a:t> </a:t>
            </a:r>
            <a:r>
              <a:rPr lang="en-GB" dirty="0" err="1"/>
              <a:t>gyfnewid</a:t>
            </a:r>
            <a:r>
              <a:rPr lang="en-GB" dirty="0"/>
              <a:t> </a:t>
            </a:r>
            <a:r>
              <a:rPr lang="en-GB" dirty="0" err="1"/>
              <a:t>taflenni</a:t>
            </a:r>
            <a:r>
              <a:rPr lang="en-GB" dirty="0"/>
              <a:t> </a:t>
            </a:r>
            <a:r>
              <a:rPr lang="en-GB" dirty="0" err="1"/>
              <a:t>gwaith</a:t>
            </a:r>
            <a:r>
              <a:rPr lang="en-GB" dirty="0"/>
              <a:t> </a:t>
            </a:r>
            <a:r>
              <a:rPr lang="en-GB" dirty="0" err="1"/>
              <a:t>i</a:t>
            </a:r>
            <a:r>
              <a:rPr lang="en-GB" dirty="0"/>
              <a:t> </a:t>
            </a:r>
            <a:r>
              <a:rPr lang="en-GB" dirty="0" err="1"/>
              <a:t>farcio</a:t>
            </a:r>
            <a:r>
              <a:rPr lang="en-GB" dirty="0"/>
              <a:t> </a:t>
            </a:r>
            <a:r>
              <a:rPr lang="en-GB" dirty="0" err="1"/>
              <a:t>gwaith</a:t>
            </a:r>
            <a:r>
              <a:rPr lang="en-GB" dirty="0"/>
              <a:t> </a:t>
            </a:r>
            <a:r>
              <a:rPr lang="en-GB" dirty="0" err="1"/>
              <a:t>ei</a:t>
            </a:r>
            <a:r>
              <a:rPr lang="en-GB" dirty="0"/>
              <a:t> </a:t>
            </a:r>
            <a:r>
              <a:rPr lang="en-GB" dirty="0" err="1"/>
              <a:t>gilydd</a:t>
            </a:r>
            <a:r>
              <a:rPr lang="en-GB" dirty="0"/>
              <a:t> </a:t>
            </a:r>
            <a:r>
              <a:rPr lang="en-GB" dirty="0" err="1"/>
              <a:t>wrth</a:t>
            </a:r>
            <a:r>
              <a:rPr lang="en-GB" dirty="0"/>
              <a:t> </a:t>
            </a:r>
            <a:r>
              <a:rPr lang="en-GB" dirty="0" err="1"/>
              <a:t>i</a:t>
            </a:r>
            <a:r>
              <a:rPr lang="en-GB" dirty="0"/>
              <a:t> </a:t>
            </a:r>
            <a:r>
              <a:rPr lang="en-GB" dirty="0" err="1"/>
              <a:t>chithau</a:t>
            </a:r>
            <a:r>
              <a:rPr lang="en-GB" dirty="0"/>
              <a:t> </a:t>
            </a:r>
            <a:r>
              <a:rPr lang="en-GB" dirty="0" err="1"/>
              <a:t>siarad</a:t>
            </a:r>
            <a:r>
              <a:rPr lang="en-GB" dirty="0"/>
              <a:t> am yr </a:t>
            </a:r>
            <a:r>
              <a:rPr lang="en-GB" dirty="0" err="1"/>
              <a:t>atebion</a:t>
            </a:r>
            <a:r>
              <a:rPr lang="en-GB" dirty="0"/>
              <a:t>. 
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2F12835-E945-734F-925E-26681104583C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112991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lvl="0" indent="0" algn="l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 b="1" dirty="0" err="1"/>
              <a:t>Gweithgaredd</a:t>
            </a:r>
            <a:r>
              <a:rPr lang="en-GB" b="1" dirty="0"/>
              <a:t> </a:t>
            </a:r>
            <a:r>
              <a:rPr lang="en-GB" b="1" dirty="0" err="1"/>
              <a:t>cadw’r</a:t>
            </a:r>
            <a:r>
              <a:rPr lang="en-GB" b="1" dirty="0"/>
              <a:t> cod 
</a:t>
            </a:r>
            <a:endParaRPr lang="en-GB" dirty="0"/>
          </a:p>
          <a:p>
            <a:pPr marL="457200" lvl="0" indent="-317500" algn="l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-GB" dirty="0" err="1"/>
              <a:t>Rhannwch</a:t>
            </a:r>
            <a:r>
              <a:rPr lang="en-GB" dirty="0"/>
              <a:t> y </a:t>
            </a:r>
            <a:r>
              <a:rPr lang="en-GB" dirty="0" err="1"/>
              <a:t>dosbarth</a:t>
            </a:r>
            <a:r>
              <a:rPr lang="en-GB" dirty="0"/>
              <a:t> </a:t>
            </a:r>
            <a:r>
              <a:rPr lang="en-GB" dirty="0" err="1"/>
              <a:t>yn</a:t>
            </a:r>
            <a:r>
              <a:rPr lang="en-GB" dirty="0"/>
              <a:t> </a:t>
            </a:r>
            <a:r>
              <a:rPr lang="en-GB" dirty="0" err="1"/>
              <a:t>barau</a:t>
            </a:r>
            <a:r>
              <a:rPr lang="en-GB" dirty="0"/>
              <a:t> neu </a:t>
            </a:r>
            <a:r>
              <a:rPr lang="en-GB" dirty="0" err="1"/>
              <a:t>grwpiau</a:t>
            </a:r>
            <a:r>
              <a:rPr lang="en-GB" dirty="0"/>
              <a:t> </a:t>
            </a:r>
            <a:r>
              <a:rPr lang="en-GB" dirty="0" err="1"/>
              <a:t>bach</a:t>
            </a:r>
            <a:r>
              <a:rPr lang="en-GB" dirty="0"/>
              <a:t>. </a:t>
            </a:r>
            <a:r>
              <a:rPr lang="en-GB" dirty="0" err="1"/>
              <a:t>Dylech</a:t>
            </a:r>
            <a:r>
              <a:rPr lang="en-GB" dirty="0"/>
              <a:t> </a:t>
            </a:r>
            <a:r>
              <a:rPr lang="en-GB" dirty="0" err="1"/>
              <a:t>roi</a:t>
            </a:r>
            <a:r>
              <a:rPr lang="en-GB" dirty="0"/>
              <a:t> </a:t>
            </a:r>
            <a:r>
              <a:rPr lang="en-GB" dirty="0" err="1"/>
              <a:t>copïau</a:t>
            </a:r>
            <a:r>
              <a:rPr lang="en-GB" dirty="0"/>
              <a:t> o'r </a:t>
            </a:r>
            <a:r>
              <a:rPr lang="en-GB" dirty="0" err="1"/>
              <a:t>straeon</a:t>
            </a:r>
            <a:r>
              <a:rPr lang="en-GB" dirty="0"/>
              <a:t> </a:t>
            </a:r>
            <a:r>
              <a:rPr lang="en-GB" dirty="0" err="1"/>
              <a:t>i</a:t>
            </a:r>
            <a:r>
              <a:rPr lang="en-GB" dirty="0"/>
              <a:t> bob </a:t>
            </a:r>
            <a:r>
              <a:rPr lang="en-GB" dirty="0" err="1"/>
              <a:t>grŵp</a:t>
            </a:r>
            <a:r>
              <a:rPr lang="en-GB" dirty="0"/>
              <a:t> a </a:t>
            </a:r>
            <a:r>
              <a:rPr lang="en-GB" dirty="0" err="1"/>
              <a:t>thaflen</a:t>
            </a:r>
            <a:r>
              <a:rPr lang="en-GB" dirty="0"/>
              <a:t> </a:t>
            </a:r>
            <a:r>
              <a:rPr lang="en-GB" dirty="0" err="1"/>
              <a:t>gyda</a:t>
            </a:r>
            <a:r>
              <a:rPr lang="en-GB" dirty="0"/>
              <a:t> </a:t>
            </a:r>
            <a:r>
              <a:rPr lang="en-GB" dirty="0" err="1"/>
              <a:t>sticeri</a:t>
            </a:r>
            <a:r>
              <a:rPr lang="en-GB" dirty="0"/>
              <a:t> tic / </a:t>
            </a:r>
            <a:r>
              <a:rPr lang="en-GB" dirty="0" err="1"/>
              <a:t>croes</a:t>
            </a:r>
            <a:r>
              <a:rPr lang="en-GB" dirty="0"/>
              <a:t> </a:t>
            </a:r>
            <a:r>
              <a:rPr lang="en-GB" dirty="0" err="1"/>
              <a:t>i'w</a:t>
            </a:r>
            <a:r>
              <a:rPr lang="en-GB" dirty="0"/>
              <a:t> </a:t>
            </a:r>
            <a:r>
              <a:rPr lang="en-GB" dirty="0" err="1"/>
              <a:t>torri</a:t>
            </a:r>
            <a:r>
              <a:rPr lang="en-GB" dirty="0"/>
              <a:t> </a:t>
            </a:r>
            <a:r>
              <a:rPr lang="en-GB" dirty="0" err="1"/>
              <a:t>allan</a:t>
            </a:r>
            <a:r>
              <a:rPr lang="en-GB" dirty="0"/>
              <a:t> </a:t>
            </a:r>
            <a:r>
              <a:rPr lang="en-GB" dirty="0" err="1"/>
              <a:t>a'u</a:t>
            </a:r>
            <a:r>
              <a:rPr lang="en-GB" dirty="0"/>
              <a:t> </a:t>
            </a:r>
            <a:r>
              <a:rPr lang="en-GB" dirty="0" err="1"/>
              <a:t>gludo</a:t>
            </a:r>
            <a:r>
              <a:rPr lang="en-GB" dirty="0"/>
              <a:t> </a:t>
            </a:r>
            <a:r>
              <a:rPr lang="en-GB" dirty="0" err="1"/>
              <a:t>i'r</a:t>
            </a:r>
            <a:r>
              <a:rPr lang="en-GB" dirty="0"/>
              <a:t> </a:t>
            </a:r>
            <a:r>
              <a:rPr lang="en-GB" dirty="0" err="1"/>
              <a:t>straeon</a:t>
            </a:r>
            <a:r>
              <a:rPr lang="en-GB" dirty="0"/>
              <a:t> pan </a:t>
            </a:r>
            <a:r>
              <a:rPr lang="en-GB" dirty="0" err="1"/>
              <a:t>fyddan</a:t>
            </a:r>
            <a:r>
              <a:rPr lang="en-GB" dirty="0"/>
              <a:t> </a:t>
            </a:r>
            <a:r>
              <a:rPr lang="en-GB" dirty="0" err="1"/>
              <a:t>nhw</a:t>
            </a:r>
            <a:r>
              <a:rPr lang="en-GB" dirty="0"/>
              <a:t> </a:t>
            </a:r>
            <a:r>
              <a:rPr lang="en-GB" dirty="0" err="1"/>
              <a:t>wedi</a:t>
            </a:r>
            <a:r>
              <a:rPr lang="en-GB" dirty="0"/>
              <a:t> </a:t>
            </a:r>
            <a:r>
              <a:rPr lang="en-GB" dirty="0" err="1"/>
              <a:t>gwneud</a:t>
            </a:r>
            <a:r>
              <a:rPr lang="en-GB" dirty="0"/>
              <a:t> </a:t>
            </a:r>
            <a:r>
              <a:rPr lang="en-GB" dirty="0" err="1"/>
              <a:t>eu</a:t>
            </a:r>
            <a:r>
              <a:rPr lang="en-GB" dirty="0"/>
              <a:t> </a:t>
            </a:r>
            <a:r>
              <a:rPr lang="en-GB" dirty="0" err="1"/>
              <a:t>penderfyniad</a:t>
            </a:r>
            <a:r>
              <a:rPr lang="en-GB" dirty="0"/>
              <a:t>. 
</a:t>
            </a:r>
            <a:r>
              <a:rPr lang="en-GB" dirty="0" err="1"/>
              <a:t>Peidiwch</a:t>
            </a:r>
            <a:r>
              <a:rPr lang="en-GB" dirty="0"/>
              <a:t> â </a:t>
            </a:r>
            <a:r>
              <a:rPr lang="en-GB" dirty="0" err="1"/>
              <a:t>dangos</a:t>
            </a:r>
            <a:r>
              <a:rPr lang="en-GB" dirty="0"/>
              <a:t> y </a:t>
            </a:r>
            <a:r>
              <a:rPr lang="en-GB" dirty="0" err="1"/>
              <a:t>sleid</a:t>
            </a:r>
            <a:r>
              <a:rPr lang="en-GB" dirty="0"/>
              <a:t> </a:t>
            </a:r>
            <a:r>
              <a:rPr lang="en-GB" dirty="0" err="1"/>
              <a:t>nesaf</a:t>
            </a:r>
            <a:r>
              <a:rPr lang="en-GB" dirty="0"/>
              <a:t> </a:t>
            </a:r>
            <a:r>
              <a:rPr lang="en-GB" dirty="0" err="1"/>
              <a:t>nes</a:t>
            </a:r>
            <a:r>
              <a:rPr lang="en-GB" dirty="0"/>
              <a:t> bod y </a:t>
            </a:r>
            <a:r>
              <a:rPr lang="en-GB" dirty="0" err="1"/>
              <a:t>dosbarth</a:t>
            </a:r>
            <a:r>
              <a:rPr lang="en-GB" dirty="0"/>
              <a:t> </a:t>
            </a:r>
            <a:r>
              <a:rPr lang="en-GB" dirty="0" err="1"/>
              <a:t>wedi</a:t>
            </a:r>
            <a:r>
              <a:rPr lang="en-GB" dirty="0"/>
              <a:t> </a:t>
            </a:r>
            <a:r>
              <a:rPr lang="en-GB" dirty="0" err="1"/>
              <a:t>gweithio</a:t>
            </a:r>
            <a:r>
              <a:rPr lang="en-GB" dirty="0"/>
              <a:t> </a:t>
            </a:r>
            <a:r>
              <a:rPr lang="en-GB" dirty="0" err="1"/>
              <a:t>drwy'r</a:t>
            </a:r>
            <a:r>
              <a:rPr lang="en-GB" dirty="0"/>
              <a:t> </a:t>
            </a:r>
            <a:r>
              <a:rPr lang="en-GB" dirty="0" err="1"/>
              <a:t>straeon</a:t>
            </a:r>
            <a:r>
              <a:rPr lang="en-GB" dirty="0"/>
              <a:t>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2F12835-E945-734F-925E-26681104583C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131461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lvl="0" indent="0" algn="l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lang="en-GB" b="1" dirty="0" err="1"/>
              <a:t>Gweithgaredd</a:t>
            </a:r>
            <a:r>
              <a:rPr lang="en-GB" b="1" dirty="0"/>
              <a:t> </a:t>
            </a:r>
            <a:r>
              <a:rPr lang="en-GB" b="1" dirty="0" err="1"/>
              <a:t>cadw’r</a:t>
            </a:r>
            <a:r>
              <a:rPr lang="en-GB" b="1" dirty="0"/>
              <a:t> cod - </a:t>
            </a:r>
            <a:r>
              <a:rPr lang="en-GB" b="1" dirty="0" err="1"/>
              <a:t>atebion</a:t>
            </a:r>
            <a:r>
              <a:rPr lang="en-GB" b="1" dirty="0"/>
              <a:t>
</a:t>
            </a:r>
            <a:r>
              <a:rPr lang="en-GB" b="0" dirty="0" err="1"/>
              <a:t>Siaradwch</a:t>
            </a:r>
            <a:r>
              <a:rPr lang="en-GB" b="0" dirty="0"/>
              <a:t> </a:t>
            </a:r>
            <a:r>
              <a:rPr lang="en-GB" b="0" dirty="0" err="1"/>
              <a:t>drwy'r</a:t>
            </a:r>
            <a:r>
              <a:rPr lang="en-GB" b="0" dirty="0"/>
              <a:t> </a:t>
            </a:r>
            <a:r>
              <a:rPr lang="en-GB" b="0" dirty="0" err="1"/>
              <a:t>atebion</a:t>
            </a:r>
            <a:r>
              <a:rPr lang="en-GB" b="0" dirty="0"/>
              <a:t> </a:t>
            </a:r>
            <a:r>
              <a:rPr lang="en-GB" b="0" dirty="0" err="1"/>
              <a:t>ar</a:t>
            </a:r>
            <a:r>
              <a:rPr lang="en-GB" b="0" dirty="0"/>
              <a:t> y </a:t>
            </a:r>
            <a:r>
              <a:rPr lang="en-GB" b="0" dirty="0" err="1"/>
              <a:t>sleid</a:t>
            </a:r>
            <a:r>
              <a:rPr lang="en-GB" b="0" dirty="0"/>
              <a:t>, </a:t>
            </a:r>
            <a:r>
              <a:rPr lang="en-GB" b="0" dirty="0" err="1"/>
              <a:t>gan</a:t>
            </a:r>
            <a:r>
              <a:rPr lang="en-GB" b="0" dirty="0"/>
              <a:t> </a:t>
            </a:r>
            <a:r>
              <a:rPr lang="en-GB" b="0" dirty="0" err="1"/>
              <a:t>sicrhau</a:t>
            </a:r>
            <a:r>
              <a:rPr lang="en-GB" b="0" dirty="0"/>
              <a:t> bod </a:t>
            </a:r>
            <a:r>
              <a:rPr lang="en-GB" b="0" dirty="0" err="1"/>
              <a:t>pob</a:t>
            </a:r>
            <a:r>
              <a:rPr lang="en-GB" b="0" dirty="0"/>
              <a:t> </a:t>
            </a:r>
            <a:r>
              <a:rPr lang="en-GB" b="0" dirty="0" err="1"/>
              <a:t>disgybl</a:t>
            </a:r>
            <a:r>
              <a:rPr lang="en-GB" b="0" dirty="0"/>
              <a:t> </a:t>
            </a:r>
            <a:r>
              <a:rPr lang="en-GB" b="0" dirty="0" err="1"/>
              <a:t>yn</a:t>
            </a:r>
            <a:r>
              <a:rPr lang="en-GB" b="0" dirty="0"/>
              <a:t> </a:t>
            </a:r>
            <a:r>
              <a:rPr lang="en-GB" b="0" dirty="0" err="1"/>
              <a:t>glir</a:t>
            </a:r>
            <a:r>
              <a:rPr lang="en-GB" b="0" dirty="0"/>
              <a:t> </a:t>
            </a:r>
            <a:r>
              <a:rPr lang="en-GB" b="0" dirty="0" err="1"/>
              <a:t>ynghylch</a:t>
            </a:r>
            <a:r>
              <a:rPr lang="en-GB" b="0" dirty="0"/>
              <a:t> pam </a:t>
            </a:r>
            <a:r>
              <a:rPr lang="en-GB" b="0" dirty="0" err="1"/>
              <a:t>mae</a:t>
            </a:r>
            <a:r>
              <a:rPr lang="en-GB" b="0" dirty="0"/>
              <a:t> </a:t>
            </a:r>
            <a:r>
              <a:rPr lang="en-GB" b="0" dirty="0" err="1"/>
              <a:t>pob</a:t>
            </a:r>
            <a:r>
              <a:rPr lang="en-GB" b="0" dirty="0"/>
              <a:t> </a:t>
            </a:r>
            <a:r>
              <a:rPr lang="en-GB" b="0" dirty="0" err="1"/>
              <a:t>stori’n</a:t>
            </a:r>
            <a:r>
              <a:rPr lang="en-GB" b="0" dirty="0"/>
              <a:t> </a:t>
            </a:r>
            <a:r>
              <a:rPr lang="en-GB" b="0" dirty="0" err="1"/>
              <a:t>cadw’r</a:t>
            </a:r>
            <a:r>
              <a:rPr lang="en-GB" b="0" dirty="0"/>
              <a:t> Cod </a:t>
            </a:r>
            <a:r>
              <a:rPr lang="en-GB" b="0" dirty="0" err="1"/>
              <a:t>neu'n</a:t>
            </a:r>
            <a:r>
              <a:rPr lang="en-GB" b="0" dirty="0"/>
              <a:t> </a:t>
            </a:r>
            <a:r>
              <a:rPr lang="en-GB" b="0" dirty="0" err="1"/>
              <a:t>torri’r</a:t>
            </a:r>
            <a:r>
              <a:rPr lang="en-GB" b="0" dirty="0"/>
              <a:t> Cod. 
</a:t>
            </a:r>
            <a:r>
              <a:rPr lang="en-GB" b="0" dirty="0" err="1"/>
              <a:t>Gallwch</a:t>
            </a:r>
            <a:r>
              <a:rPr lang="en-GB" b="0" dirty="0"/>
              <a:t> </a:t>
            </a:r>
            <a:r>
              <a:rPr lang="en-GB" b="0" dirty="0" err="1"/>
              <a:t>ddefnyddio</a:t>
            </a:r>
            <a:r>
              <a:rPr lang="en-GB" b="0" dirty="0"/>
              <a:t> </a:t>
            </a:r>
            <a:r>
              <a:rPr lang="en-GB" b="0" dirty="0" err="1"/>
              <a:t>cwestiynau</a:t>
            </a:r>
            <a:r>
              <a:rPr lang="en-GB" b="0" dirty="0"/>
              <a:t> her, </a:t>
            </a:r>
            <a:r>
              <a:rPr lang="en-GB" b="0" dirty="0" err="1"/>
              <a:t>isod</a:t>
            </a:r>
            <a:r>
              <a:rPr lang="en-GB" b="0" dirty="0"/>
              <a:t>, </a:t>
            </a:r>
            <a:r>
              <a:rPr lang="en-GB" b="0" dirty="0" err="1"/>
              <a:t>i</a:t>
            </a:r>
            <a:r>
              <a:rPr lang="en-GB" b="0" dirty="0"/>
              <a:t> </a:t>
            </a:r>
            <a:r>
              <a:rPr lang="en-GB" b="0" dirty="0" err="1"/>
              <a:t>greu</a:t>
            </a:r>
            <a:r>
              <a:rPr lang="en-GB" b="0" dirty="0"/>
              <a:t> </a:t>
            </a:r>
            <a:r>
              <a:rPr lang="en-GB" b="0" dirty="0" err="1"/>
              <a:t>rhagor</a:t>
            </a:r>
            <a:r>
              <a:rPr lang="en-GB" b="0" dirty="0"/>
              <a:t> o </a:t>
            </a:r>
            <a:r>
              <a:rPr lang="en-GB" b="0" dirty="0" err="1"/>
              <a:t>drafod</a:t>
            </a:r>
            <a:r>
              <a:rPr lang="en-GB" b="0" dirty="0"/>
              <a:t>: </a:t>
            </a:r>
            <a:r>
              <a:rPr lang="en-GB" b="1" dirty="0"/>
              <a:t>
</a:t>
            </a:r>
            <a:endParaRPr lang="en-GB" dirty="0"/>
          </a:p>
          <a:p>
            <a:pPr marL="457200" lvl="0" indent="-317500" algn="l" rtl="0">
              <a:lnSpc>
                <a:spcPct val="107000"/>
              </a:lnSpc>
              <a:spcBef>
                <a:spcPts val="800"/>
              </a:spcBef>
              <a:spcAft>
                <a:spcPts val="0"/>
              </a:spcAft>
              <a:buSzPts val="1400"/>
              <a:buChar char="●"/>
            </a:pPr>
            <a:r>
              <a:rPr lang="en-GB" dirty="0"/>
              <a:t>Mae </a:t>
            </a:r>
            <a:r>
              <a:rPr lang="en-GB" dirty="0" err="1"/>
              <a:t>gêm</a:t>
            </a:r>
            <a:r>
              <a:rPr lang="en-GB" dirty="0"/>
              <a:t> Noah </a:t>
            </a:r>
            <a:r>
              <a:rPr lang="en-GB" dirty="0" err="1"/>
              <a:t>yn</a:t>
            </a:r>
            <a:r>
              <a:rPr lang="en-GB" dirty="0"/>
              <a:t> </a:t>
            </a:r>
            <a:r>
              <a:rPr lang="en-GB" b="1" dirty="0" err="1"/>
              <a:t>cadw</a:t>
            </a:r>
            <a:r>
              <a:rPr lang="en-GB" dirty="0"/>
              <a:t> y Cod Plant am </a:t>
            </a:r>
            <a:r>
              <a:rPr lang="en-GB" dirty="0" err="1"/>
              <a:t>fod</a:t>
            </a:r>
            <a:r>
              <a:rPr lang="en-GB" dirty="0"/>
              <a:t> </a:t>
            </a:r>
            <a:r>
              <a:rPr lang="en-GB" dirty="0" err="1"/>
              <a:t>ei</a:t>
            </a:r>
            <a:r>
              <a:rPr lang="en-GB" dirty="0"/>
              <a:t> </a:t>
            </a:r>
            <a:r>
              <a:rPr lang="en-GB" dirty="0" err="1"/>
              <a:t>osodiadau</a:t>
            </a:r>
            <a:r>
              <a:rPr lang="en-GB" dirty="0"/>
              <a:t> </a:t>
            </a:r>
            <a:r>
              <a:rPr lang="en-GB" dirty="0" err="1"/>
              <a:t>preifatrwydd</a:t>
            </a:r>
            <a:r>
              <a:rPr lang="en-GB" dirty="0"/>
              <a:t> </a:t>
            </a:r>
            <a:r>
              <a:rPr lang="en-GB" dirty="0" err="1"/>
              <a:t>wedi'u</a:t>
            </a:r>
            <a:r>
              <a:rPr lang="en-GB" dirty="0"/>
              <a:t> </a:t>
            </a:r>
            <a:r>
              <a:rPr lang="en-GB" dirty="0" err="1"/>
              <a:t>gosod</a:t>
            </a:r>
            <a:r>
              <a:rPr lang="en-GB" dirty="0"/>
              <a:t> </a:t>
            </a:r>
            <a:r>
              <a:rPr lang="en-GB" dirty="0" err="1"/>
              <a:t>yn</a:t>
            </a:r>
            <a:r>
              <a:rPr lang="en-GB" dirty="0"/>
              <a:t> </a:t>
            </a:r>
            <a:r>
              <a:rPr lang="en-GB" dirty="0" err="1"/>
              <a:t>awtomatig</a:t>
            </a:r>
            <a:r>
              <a:rPr lang="en-GB" dirty="0"/>
              <a:t> </a:t>
            </a:r>
            <a:r>
              <a:rPr lang="en-GB" dirty="0" err="1"/>
              <a:t>ar</a:t>
            </a:r>
            <a:r>
              <a:rPr lang="en-GB" dirty="0"/>
              <a:t> </a:t>
            </a:r>
            <a:r>
              <a:rPr lang="en-GB" dirty="0" err="1"/>
              <a:t>uchel</a:t>
            </a:r>
            <a:r>
              <a:rPr lang="en-GB" dirty="0"/>
              <a:t>. </a:t>
            </a:r>
            <a:r>
              <a:rPr lang="en-GB" dirty="0" err="1"/>
              <a:t>Gofynnwch</a:t>
            </a:r>
            <a:r>
              <a:rPr lang="en-GB" dirty="0"/>
              <a:t> </a:t>
            </a:r>
            <a:r>
              <a:rPr lang="en-GB" dirty="0" err="1"/>
              <a:t>i'r</a:t>
            </a:r>
            <a:r>
              <a:rPr lang="en-GB" dirty="0"/>
              <a:t> </a:t>
            </a:r>
            <a:r>
              <a:rPr lang="en-GB" dirty="0" err="1"/>
              <a:t>disgyblion</a:t>
            </a:r>
            <a:r>
              <a:rPr lang="en-GB" dirty="0"/>
              <a:t> pam </a:t>
            </a:r>
            <a:r>
              <a:rPr lang="en-GB" dirty="0" err="1"/>
              <a:t>maen</a:t>
            </a:r>
            <a:r>
              <a:rPr lang="en-GB" dirty="0"/>
              <a:t> </a:t>
            </a:r>
            <a:r>
              <a:rPr lang="en-GB" dirty="0" err="1"/>
              <a:t>nhw’n</a:t>
            </a:r>
            <a:r>
              <a:rPr lang="en-GB" dirty="0"/>
              <a:t> </a:t>
            </a:r>
            <a:r>
              <a:rPr lang="en-GB" dirty="0" err="1"/>
              <a:t>credu</a:t>
            </a:r>
            <a:r>
              <a:rPr lang="en-GB" dirty="0"/>
              <a:t> </a:t>
            </a:r>
            <a:r>
              <a:rPr lang="en-GB" dirty="0" err="1"/>
              <a:t>ei</a:t>
            </a:r>
            <a:r>
              <a:rPr lang="en-GB" dirty="0"/>
              <a:t> bod </a:t>
            </a:r>
            <a:r>
              <a:rPr lang="en-GB" dirty="0" err="1"/>
              <a:t>hi'n</a:t>
            </a:r>
            <a:r>
              <a:rPr lang="en-GB" dirty="0"/>
              <a:t> </a:t>
            </a:r>
            <a:r>
              <a:rPr lang="en-GB" dirty="0" err="1"/>
              <a:t>bwysig</a:t>
            </a:r>
            <a:r>
              <a:rPr lang="en-GB" dirty="0"/>
              <a:t> bod </a:t>
            </a:r>
            <a:r>
              <a:rPr lang="en-GB" dirty="0" err="1"/>
              <a:t>cyfrifon</a:t>
            </a:r>
            <a:r>
              <a:rPr lang="en-GB" dirty="0"/>
              <a:t> plant a </a:t>
            </a:r>
            <a:r>
              <a:rPr lang="en-GB" dirty="0" err="1"/>
              <a:t>phobl</a:t>
            </a:r>
            <a:r>
              <a:rPr lang="en-GB" dirty="0"/>
              <a:t> </a:t>
            </a:r>
            <a:r>
              <a:rPr lang="en-GB" dirty="0" err="1"/>
              <a:t>ifanc</a:t>
            </a:r>
            <a:r>
              <a:rPr lang="en-GB" dirty="0"/>
              <a:t> </a:t>
            </a:r>
            <a:r>
              <a:rPr lang="en-GB" dirty="0" err="1"/>
              <a:t>yn</a:t>
            </a:r>
            <a:r>
              <a:rPr lang="en-GB" dirty="0"/>
              <a:t> </a:t>
            </a:r>
            <a:r>
              <a:rPr lang="en-GB" dirty="0" err="1"/>
              <a:t>cael</a:t>
            </a:r>
            <a:r>
              <a:rPr lang="en-GB" dirty="0"/>
              <a:t> </a:t>
            </a:r>
            <a:r>
              <a:rPr lang="en-GB" dirty="0" err="1"/>
              <a:t>eu</a:t>
            </a:r>
            <a:r>
              <a:rPr lang="en-GB" dirty="0"/>
              <a:t> </a:t>
            </a:r>
            <a:r>
              <a:rPr lang="en-GB" dirty="0" err="1"/>
              <a:t>gosod</a:t>
            </a:r>
            <a:r>
              <a:rPr lang="en-GB" dirty="0"/>
              <a:t> </a:t>
            </a:r>
            <a:r>
              <a:rPr lang="en-GB" dirty="0" err="1"/>
              <a:t>yn</a:t>
            </a:r>
            <a:r>
              <a:rPr lang="en-GB" dirty="0"/>
              <a:t> </a:t>
            </a:r>
            <a:r>
              <a:rPr lang="en-GB" dirty="0" err="1"/>
              <a:t>awtomatig</a:t>
            </a:r>
            <a:r>
              <a:rPr lang="en-GB" dirty="0"/>
              <a:t> </a:t>
            </a:r>
            <a:r>
              <a:rPr lang="en-GB" dirty="0" err="1"/>
              <a:t>ar</a:t>
            </a:r>
            <a:r>
              <a:rPr lang="en-GB" dirty="0"/>
              <a:t> </a:t>
            </a:r>
            <a:r>
              <a:rPr lang="en-GB" dirty="0" err="1"/>
              <a:t>lefel</a:t>
            </a:r>
            <a:r>
              <a:rPr lang="en-GB" dirty="0"/>
              <a:t> </a:t>
            </a:r>
            <a:r>
              <a:rPr lang="en-GB" dirty="0" err="1"/>
              <a:t>uchel</a:t>
            </a:r>
            <a:r>
              <a:rPr lang="en-GB" dirty="0"/>
              <a:t>? (Mae </a:t>
            </a:r>
            <a:r>
              <a:rPr lang="en-GB" dirty="0" err="1"/>
              <a:t>preifatrwydd</a:t>
            </a:r>
            <a:r>
              <a:rPr lang="en-GB" dirty="0"/>
              <a:t> </a:t>
            </a:r>
            <a:r>
              <a:rPr lang="en-GB" dirty="0" err="1"/>
              <a:t>uchel</a:t>
            </a:r>
            <a:r>
              <a:rPr lang="en-GB" dirty="0"/>
              <a:t> </a:t>
            </a:r>
            <a:r>
              <a:rPr lang="en-GB" dirty="0" err="1"/>
              <a:t>yn</a:t>
            </a:r>
            <a:r>
              <a:rPr lang="en-GB" dirty="0"/>
              <a:t> </a:t>
            </a:r>
            <a:r>
              <a:rPr lang="en-GB" dirty="0" err="1"/>
              <a:t>cyfyngu</a:t>
            </a:r>
            <a:r>
              <a:rPr lang="en-GB" dirty="0"/>
              <a:t> </a:t>
            </a:r>
            <a:r>
              <a:rPr lang="en-GB" dirty="0" err="1"/>
              <a:t>pwy</a:t>
            </a:r>
            <a:r>
              <a:rPr lang="en-GB" dirty="0"/>
              <a:t> </a:t>
            </a:r>
            <a:r>
              <a:rPr lang="en-GB" dirty="0" err="1"/>
              <a:t>sy'n</a:t>
            </a:r>
            <a:r>
              <a:rPr lang="en-GB" dirty="0"/>
              <a:t> </a:t>
            </a:r>
            <a:r>
              <a:rPr lang="en-GB" dirty="0" err="1"/>
              <a:t>gallu</a:t>
            </a:r>
            <a:r>
              <a:rPr lang="en-GB" dirty="0"/>
              <a:t> </a:t>
            </a:r>
            <a:r>
              <a:rPr lang="en-GB" dirty="0" err="1"/>
              <a:t>gweld</a:t>
            </a:r>
            <a:r>
              <a:rPr lang="en-GB" dirty="0"/>
              <a:t> </a:t>
            </a:r>
            <a:r>
              <a:rPr lang="en-GB" dirty="0" err="1"/>
              <a:t>eich</a:t>
            </a:r>
            <a:r>
              <a:rPr lang="en-GB" dirty="0"/>
              <a:t> </a:t>
            </a:r>
            <a:r>
              <a:rPr lang="en-GB" dirty="0" err="1"/>
              <a:t>proffil</a:t>
            </a:r>
            <a:r>
              <a:rPr lang="en-GB" dirty="0"/>
              <a:t>, </a:t>
            </a:r>
            <a:r>
              <a:rPr lang="en-GB" dirty="0" err="1"/>
              <a:t>gan</a:t>
            </a:r>
            <a:r>
              <a:rPr lang="en-GB" dirty="0"/>
              <a:t> </a:t>
            </a:r>
            <a:r>
              <a:rPr lang="en-GB" dirty="0" err="1"/>
              <a:t>gynnwys</a:t>
            </a:r>
            <a:r>
              <a:rPr lang="en-GB" dirty="0"/>
              <a:t> </a:t>
            </a:r>
            <a:r>
              <a:rPr lang="en-GB" dirty="0" err="1"/>
              <a:t>eich</a:t>
            </a:r>
            <a:r>
              <a:rPr lang="en-GB" dirty="0"/>
              <a:t> </a:t>
            </a:r>
            <a:r>
              <a:rPr lang="en-GB" dirty="0" err="1"/>
              <a:t>gwybodaeth</a:t>
            </a:r>
            <a:r>
              <a:rPr lang="en-GB" dirty="0"/>
              <a:t> </a:t>
            </a:r>
            <a:r>
              <a:rPr lang="en-GB" dirty="0" err="1"/>
              <a:t>bersonol</a:t>
            </a:r>
            <a:r>
              <a:rPr lang="en-GB" dirty="0"/>
              <a:t> </a:t>
            </a:r>
            <a:r>
              <a:rPr lang="en-GB" dirty="0" err="1"/>
              <a:t>e.e.</a:t>
            </a:r>
            <a:r>
              <a:rPr lang="en-GB" dirty="0"/>
              <a:t> pen-</a:t>
            </a:r>
            <a:r>
              <a:rPr lang="en-GB" dirty="0" err="1"/>
              <a:t>blwydd</a:t>
            </a:r>
            <a:r>
              <a:rPr lang="en-GB" dirty="0"/>
              <a:t>, </a:t>
            </a:r>
            <a:r>
              <a:rPr lang="en-GB" dirty="0" err="1"/>
              <a:t>enw</a:t>
            </a:r>
            <a:r>
              <a:rPr lang="en-GB" dirty="0"/>
              <a:t>, </a:t>
            </a:r>
            <a:r>
              <a:rPr lang="en-GB" dirty="0" err="1"/>
              <a:t>rhywedd</a:t>
            </a:r>
            <a:r>
              <a:rPr lang="en-GB" dirty="0"/>
              <a:t>. Mae </a:t>
            </a:r>
            <a:r>
              <a:rPr lang="en-GB" dirty="0" err="1"/>
              <a:t>hyn</a:t>
            </a:r>
            <a:r>
              <a:rPr lang="en-GB" dirty="0"/>
              <a:t> </a:t>
            </a:r>
            <a:r>
              <a:rPr lang="en-GB" dirty="0" err="1"/>
              <a:t>yn</a:t>
            </a:r>
            <a:r>
              <a:rPr lang="en-GB" dirty="0"/>
              <a:t> </a:t>
            </a:r>
            <a:r>
              <a:rPr lang="en-GB" dirty="0" err="1"/>
              <a:t>eich</a:t>
            </a:r>
            <a:r>
              <a:rPr lang="en-GB" dirty="0"/>
              <a:t> </a:t>
            </a:r>
            <a:r>
              <a:rPr lang="en-GB" dirty="0" err="1"/>
              <a:t>cadw'n</a:t>
            </a:r>
            <a:r>
              <a:rPr lang="en-GB" dirty="0"/>
              <a:t> </a:t>
            </a:r>
            <a:r>
              <a:rPr lang="en-GB" dirty="0" err="1"/>
              <a:t>fwy</a:t>
            </a:r>
            <a:r>
              <a:rPr lang="en-GB" dirty="0"/>
              <a:t> </a:t>
            </a:r>
            <a:r>
              <a:rPr lang="en-GB" dirty="0" err="1"/>
              <a:t>diogel</a:t>
            </a:r>
            <a:r>
              <a:rPr lang="en-GB" dirty="0"/>
              <a:t> </a:t>
            </a:r>
            <a:r>
              <a:rPr lang="en-GB" dirty="0" err="1"/>
              <a:t>ar-lein</a:t>
            </a:r>
            <a:r>
              <a:rPr lang="en-GB" dirty="0"/>
              <a:t> ac </a:t>
            </a:r>
            <a:r>
              <a:rPr lang="en-GB" dirty="0" err="1"/>
              <a:t>yn</a:t>
            </a:r>
            <a:r>
              <a:rPr lang="en-GB" dirty="0"/>
              <a:t> </a:t>
            </a:r>
            <a:r>
              <a:rPr lang="en-GB" dirty="0" err="1"/>
              <a:t>cadw</a:t>
            </a:r>
            <a:r>
              <a:rPr lang="en-GB" dirty="0"/>
              <a:t> </a:t>
            </a:r>
            <a:r>
              <a:rPr lang="en-GB" dirty="0" err="1"/>
              <a:t>eich</a:t>
            </a:r>
            <a:r>
              <a:rPr lang="en-GB" dirty="0"/>
              <a:t> </a:t>
            </a:r>
            <a:r>
              <a:rPr lang="en-GB" dirty="0" err="1"/>
              <a:t>data'n</a:t>
            </a:r>
            <a:r>
              <a:rPr lang="en-GB" dirty="0"/>
              <a:t> </a:t>
            </a:r>
            <a:r>
              <a:rPr lang="en-GB" dirty="0" err="1"/>
              <a:t>fwy</a:t>
            </a:r>
            <a:r>
              <a:rPr lang="en-GB" dirty="0"/>
              <a:t> </a:t>
            </a:r>
            <a:r>
              <a:rPr lang="en-GB" dirty="0" err="1"/>
              <a:t>preifat</a:t>
            </a:r>
            <a:r>
              <a:rPr lang="en-GB" dirty="0"/>
              <a:t>.)
Mae ap </a:t>
            </a:r>
            <a:r>
              <a:rPr lang="en-GB" dirty="0" err="1"/>
              <a:t>Shareen</a:t>
            </a:r>
            <a:r>
              <a:rPr lang="en-GB" dirty="0"/>
              <a:t> </a:t>
            </a:r>
            <a:r>
              <a:rPr lang="en-GB" dirty="0" err="1"/>
              <a:t>yn</a:t>
            </a:r>
            <a:r>
              <a:rPr lang="en-GB" dirty="0"/>
              <a:t> </a:t>
            </a:r>
            <a:r>
              <a:rPr lang="en-GB" b="1" dirty="0" err="1"/>
              <a:t>torri</a:t>
            </a:r>
            <a:r>
              <a:rPr lang="en-GB" dirty="0"/>
              <a:t> y Cod Plant. </a:t>
            </a:r>
            <a:r>
              <a:rPr lang="en-GB" dirty="0" err="1"/>
              <a:t>Ddylai’r</a:t>
            </a:r>
            <a:r>
              <a:rPr lang="en-GB" dirty="0"/>
              <a:t> ap </a:t>
            </a:r>
            <a:r>
              <a:rPr lang="en-GB" dirty="0" err="1"/>
              <a:t>ddim</a:t>
            </a:r>
            <a:r>
              <a:rPr lang="en-GB" dirty="0"/>
              <a:t> </a:t>
            </a:r>
            <a:r>
              <a:rPr lang="en-GB" dirty="0" err="1"/>
              <a:t>defnyddio</a:t>
            </a:r>
            <a:r>
              <a:rPr lang="en-GB" dirty="0"/>
              <a:t> </a:t>
            </a:r>
            <a:r>
              <a:rPr lang="en-GB" dirty="0" err="1"/>
              <a:t>lleoliad</a:t>
            </a:r>
            <a:r>
              <a:rPr lang="en-GB" dirty="0"/>
              <a:t> </a:t>
            </a:r>
            <a:r>
              <a:rPr lang="en-GB" dirty="0" err="1"/>
              <a:t>Shareen</a:t>
            </a:r>
            <a:r>
              <a:rPr lang="en-GB" dirty="0"/>
              <a:t> </a:t>
            </a:r>
            <a:r>
              <a:rPr lang="en-GB" dirty="0" err="1"/>
              <a:t>i</a:t>
            </a:r>
            <a:r>
              <a:rPr lang="en-GB" dirty="0"/>
              <a:t> </a:t>
            </a:r>
            <a:r>
              <a:rPr lang="en-GB" dirty="0" err="1"/>
              <a:t>hysbysebu</a:t>
            </a:r>
            <a:r>
              <a:rPr lang="en-GB" dirty="0"/>
              <a:t> </a:t>
            </a:r>
            <a:r>
              <a:rPr lang="en-GB" dirty="0" err="1"/>
              <a:t>pethau</a:t>
            </a:r>
            <a:r>
              <a:rPr lang="en-GB" dirty="0"/>
              <a:t> </a:t>
            </a:r>
            <a:r>
              <a:rPr lang="en-GB" dirty="0" err="1"/>
              <a:t>iddi</a:t>
            </a:r>
            <a:r>
              <a:rPr lang="en-GB" dirty="0"/>
              <a:t>. </a:t>
            </a:r>
            <a:r>
              <a:rPr lang="en-GB" dirty="0" err="1"/>
              <a:t>Dylai</a:t>
            </a:r>
            <a:r>
              <a:rPr lang="en-GB" dirty="0"/>
              <a:t> </a:t>
            </a:r>
            <a:r>
              <a:rPr lang="en-GB" dirty="0" err="1"/>
              <a:t>ei</a:t>
            </a:r>
            <a:r>
              <a:rPr lang="en-GB" dirty="0"/>
              <a:t> </a:t>
            </a:r>
            <a:r>
              <a:rPr lang="en-GB" dirty="0" err="1"/>
              <a:t>thracwr</a:t>
            </a:r>
            <a:r>
              <a:rPr lang="en-GB" dirty="0"/>
              <a:t> </a:t>
            </a:r>
            <a:r>
              <a:rPr lang="en-GB" dirty="0" err="1"/>
              <a:t>lleoliad</a:t>
            </a:r>
            <a:r>
              <a:rPr lang="en-GB" dirty="0"/>
              <a:t> </a:t>
            </a:r>
            <a:r>
              <a:rPr lang="en-GB" dirty="0" err="1"/>
              <a:t>fod</a:t>
            </a:r>
            <a:r>
              <a:rPr lang="en-GB" dirty="0"/>
              <a:t> </a:t>
            </a:r>
            <a:r>
              <a:rPr lang="en-GB" dirty="0" err="1"/>
              <a:t>wedi’i</a:t>
            </a:r>
            <a:r>
              <a:rPr lang="en-GB" dirty="0"/>
              <a:t> </a:t>
            </a:r>
            <a:r>
              <a:rPr lang="en-GB" dirty="0" err="1"/>
              <a:t>ddiffodd</a:t>
            </a:r>
            <a:r>
              <a:rPr lang="en-GB" dirty="0"/>
              <a:t> </a:t>
            </a:r>
            <a:r>
              <a:rPr lang="en-GB" dirty="0" err="1"/>
              <a:t>yn</a:t>
            </a:r>
            <a:r>
              <a:rPr lang="en-GB" dirty="0"/>
              <a:t> </a:t>
            </a:r>
            <a:r>
              <a:rPr lang="en-GB" dirty="0" err="1"/>
              <a:t>awtomatig</a:t>
            </a:r>
            <a:r>
              <a:rPr lang="en-GB" dirty="0"/>
              <a:t>. </a:t>
            </a:r>
            <a:r>
              <a:rPr lang="en-GB" dirty="0" err="1"/>
              <a:t>Gofynnwch</a:t>
            </a:r>
            <a:r>
              <a:rPr lang="en-GB" dirty="0"/>
              <a:t> </a:t>
            </a:r>
            <a:r>
              <a:rPr lang="en-GB" dirty="0" err="1"/>
              <a:t>i'r</a:t>
            </a:r>
            <a:r>
              <a:rPr lang="en-GB" dirty="0"/>
              <a:t> </a:t>
            </a:r>
            <a:r>
              <a:rPr lang="en-GB" dirty="0" err="1"/>
              <a:t>disgyblion</a:t>
            </a:r>
            <a:r>
              <a:rPr lang="en-GB" dirty="0"/>
              <a:t> </a:t>
            </a:r>
            <a:r>
              <a:rPr lang="en-GB" dirty="0" err="1"/>
              <a:t>egluro</a:t>
            </a:r>
            <a:r>
              <a:rPr lang="en-GB" dirty="0"/>
              <a:t> pam </a:t>
            </a:r>
            <a:r>
              <a:rPr lang="en-GB" dirty="0" err="1"/>
              <a:t>maen</a:t>
            </a:r>
            <a:r>
              <a:rPr lang="en-GB" dirty="0"/>
              <a:t> </a:t>
            </a:r>
            <a:r>
              <a:rPr lang="en-GB" dirty="0" err="1"/>
              <a:t>nhw’n</a:t>
            </a:r>
            <a:r>
              <a:rPr lang="en-GB" dirty="0"/>
              <a:t> </a:t>
            </a:r>
            <a:r>
              <a:rPr lang="en-GB" dirty="0" err="1"/>
              <a:t>credu</a:t>
            </a:r>
            <a:r>
              <a:rPr lang="en-GB" dirty="0"/>
              <a:t> bod y Cod Plant </a:t>
            </a:r>
            <a:r>
              <a:rPr lang="en-GB" dirty="0" err="1"/>
              <a:t>yn</a:t>
            </a:r>
            <a:r>
              <a:rPr lang="en-GB" dirty="0"/>
              <a:t> </a:t>
            </a:r>
            <a:r>
              <a:rPr lang="en-GB" dirty="0" err="1"/>
              <a:t>dweud</a:t>
            </a:r>
            <a:r>
              <a:rPr lang="en-GB" dirty="0"/>
              <a:t> y </a:t>
            </a:r>
            <a:r>
              <a:rPr lang="en-GB" dirty="0" err="1"/>
              <a:t>dylai</a:t>
            </a:r>
            <a:r>
              <a:rPr lang="en-GB" dirty="0"/>
              <a:t> traciwr </a:t>
            </a:r>
            <a:r>
              <a:rPr lang="en-GB" dirty="0" err="1"/>
              <a:t>lleoliadau</a:t>
            </a:r>
            <a:r>
              <a:rPr lang="en-GB" dirty="0"/>
              <a:t> </a:t>
            </a:r>
            <a:r>
              <a:rPr lang="en-GB" dirty="0" err="1"/>
              <a:t>fod</a:t>
            </a:r>
            <a:r>
              <a:rPr lang="en-GB" dirty="0"/>
              <a:t> </a:t>
            </a:r>
            <a:r>
              <a:rPr lang="en-GB" dirty="0" err="1"/>
              <a:t>wedi’i</a:t>
            </a:r>
            <a:r>
              <a:rPr lang="en-GB" dirty="0"/>
              <a:t> </a:t>
            </a:r>
            <a:r>
              <a:rPr lang="en-GB" dirty="0" err="1"/>
              <a:t>ddiffodd</a:t>
            </a:r>
            <a:r>
              <a:rPr lang="en-GB" dirty="0"/>
              <a:t>. (Mae </a:t>
            </a:r>
            <a:r>
              <a:rPr lang="en-GB" dirty="0" err="1"/>
              <a:t>eich</a:t>
            </a:r>
            <a:r>
              <a:rPr lang="en-GB" dirty="0"/>
              <a:t> </a:t>
            </a:r>
            <a:r>
              <a:rPr lang="en-GB" dirty="0" err="1"/>
              <a:t>lleoliad</a:t>
            </a:r>
            <a:r>
              <a:rPr lang="en-GB" dirty="0"/>
              <a:t> </a:t>
            </a:r>
            <a:r>
              <a:rPr lang="en-GB" dirty="0" err="1"/>
              <a:t>yn</a:t>
            </a:r>
            <a:r>
              <a:rPr lang="en-GB" dirty="0"/>
              <a:t> </a:t>
            </a:r>
            <a:r>
              <a:rPr lang="en-GB" dirty="0" err="1"/>
              <a:t>cyfrif</a:t>
            </a:r>
            <a:r>
              <a:rPr lang="en-GB" dirty="0"/>
              <a:t> </a:t>
            </a:r>
            <a:r>
              <a:rPr lang="en-GB" dirty="0" err="1"/>
              <a:t>fel</a:t>
            </a:r>
            <a:r>
              <a:rPr lang="en-GB" dirty="0"/>
              <a:t> 'data personol', ac felly </a:t>
            </a:r>
            <a:r>
              <a:rPr lang="en-GB" dirty="0" err="1"/>
              <a:t>ddylai</a:t>
            </a:r>
            <a:r>
              <a:rPr lang="en-GB" dirty="0"/>
              <a:t> </a:t>
            </a:r>
            <a:r>
              <a:rPr lang="en-GB" dirty="0" err="1"/>
              <a:t>cwmnïau</a:t>
            </a:r>
            <a:r>
              <a:rPr lang="en-GB" dirty="0"/>
              <a:t> </a:t>
            </a:r>
            <a:r>
              <a:rPr lang="en-GB" dirty="0" err="1"/>
              <a:t>ar-lein</a:t>
            </a:r>
            <a:r>
              <a:rPr lang="en-GB" dirty="0"/>
              <a:t> mo’i </a:t>
            </a:r>
            <a:r>
              <a:rPr lang="en-GB" dirty="0" err="1"/>
              <a:t>ddefnyddio</a:t>
            </a:r>
            <a:r>
              <a:rPr lang="en-GB" dirty="0"/>
              <a:t> </a:t>
            </a:r>
            <a:r>
              <a:rPr lang="en-GB" dirty="0" err="1"/>
              <a:t>heb</a:t>
            </a:r>
            <a:r>
              <a:rPr lang="en-GB" dirty="0"/>
              <a:t> </a:t>
            </a:r>
            <a:r>
              <a:rPr lang="en-GB" dirty="0" err="1"/>
              <a:t>eich</a:t>
            </a:r>
            <a:r>
              <a:rPr lang="en-GB" dirty="0"/>
              <a:t> </a:t>
            </a:r>
            <a:r>
              <a:rPr lang="en-GB" dirty="0" err="1"/>
              <a:t>caniatâd</a:t>
            </a:r>
            <a:r>
              <a:rPr lang="en-GB" dirty="0"/>
              <a:t> chi.)
Mae </a:t>
            </a:r>
            <a:r>
              <a:rPr lang="en-GB" dirty="0" err="1"/>
              <a:t>gêm</a:t>
            </a:r>
            <a:r>
              <a:rPr lang="en-GB" dirty="0"/>
              <a:t> Ella </a:t>
            </a:r>
            <a:r>
              <a:rPr lang="en-GB" dirty="0" err="1"/>
              <a:t>yn</a:t>
            </a:r>
            <a:r>
              <a:rPr lang="en-GB" dirty="0"/>
              <a:t> </a:t>
            </a:r>
            <a:r>
              <a:rPr lang="en-GB" b="1" dirty="0" err="1"/>
              <a:t>torri</a:t>
            </a:r>
            <a:r>
              <a:rPr lang="en-GB" dirty="0"/>
              <a:t> y Cod Plant </a:t>
            </a:r>
            <a:r>
              <a:rPr lang="en-GB" dirty="0" err="1"/>
              <a:t>gan</a:t>
            </a:r>
            <a:r>
              <a:rPr lang="en-GB" dirty="0"/>
              <a:t> </a:t>
            </a:r>
            <a:r>
              <a:rPr lang="en-GB" dirty="0" err="1"/>
              <a:t>na</a:t>
            </a:r>
            <a:r>
              <a:rPr lang="en-GB" dirty="0"/>
              <a:t> </a:t>
            </a:r>
            <a:r>
              <a:rPr lang="en-GB" dirty="0" err="1"/>
              <a:t>ddylai</a:t>
            </a:r>
            <a:r>
              <a:rPr lang="en-GB" dirty="0"/>
              <a:t> </a:t>
            </a:r>
            <a:r>
              <a:rPr lang="en-GB" dirty="0" err="1"/>
              <a:t>fod</a:t>
            </a:r>
            <a:r>
              <a:rPr lang="en-GB" dirty="0"/>
              <a:t> </a:t>
            </a:r>
            <a:r>
              <a:rPr lang="en-GB" dirty="0" err="1"/>
              <a:t>yn</a:t>
            </a:r>
            <a:r>
              <a:rPr lang="en-GB" dirty="0"/>
              <a:t> </a:t>
            </a:r>
            <a:r>
              <a:rPr lang="en-GB" dirty="0" err="1"/>
              <a:t>anfon</a:t>
            </a:r>
            <a:r>
              <a:rPr lang="en-GB" dirty="0"/>
              <a:t> </a:t>
            </a:r>
            <a:r>
              <a:rPr lang="en-GB" dirty="0" err="1"/>
              <a:t>ei</a:t>
            </a:r>
            <a:r>
              <a:rPr lang="en-GB" dirty="0"/>
              <a:t> </a:t>
            </a:r>
            <a:r>
              <a:rPr lang="en-GB" dirty="0" err="1"/>
              <a:t>hysbysiadau</a:t>
            </a:r>
            <a:r>
              <a:rPr lang="en-GB" dirty="0"/>
              <a:t> </a:t>
            </a:r>
            <a:r>
              <a:rPr lang="en-GB" dirty="0" err="1"/>
              <a:t>yn</a:t>
            </a:r>
            <a:r>
              <a:rPr lang="en-GB" dirty="0"/>
              <a:t> </a:t>
            </a:r>
            <a:r>
              <a:rPr lang="en-GB" dirty="0" err="1"/>
              <a:t>seiliedig</a:t>
            </a:r>
            <a:r>
              <a:rPr lang="en-GB" dirty="0"/>
              <a:t> </a:t>
            </a:r>
            <a:r>
              <a:rPr lang="en-GB" dirty="0" err="1"/>
              <a:t>ar</a:t>
            </a:r>
            <a:r>
              <a:rPr lang="en-GB" dirty="0"/>
              <a:t> </a:t>
            </a:r>
            <a:r>
              <a:rPr lang="en-GB" dirty="0" err="1"/>
              <a:t>broffilio</a:t>
            </a:r>
            <a:r>
              <a:rPr lang="en-GB" dirty="0"/>
              <a:t> </a:t>
            </a:r>
            <a:r>
              <a:rPr lang="en-GB" dirty="0" err="1"/>
              <a:t>ei</a:t>
            </a:r>
            <a:r>
              <a:rPr lang="en-GB" dirty="0"/>
              <a:t> </a:t>
            </a:r>
            <a:r>
              <a:rPr lang="en-GB" dirty="0" err="1"/>
              <a:t>chyfrif</a:t>
            </a:r>
            <a:r>
              <a:rPr lang="en-GB" dirty="0"/>
              <a:t>. </a:t>
            </a:r>
            <a:r>
              <a:rPr lang="en-GB" dirty="0" err="1"/>
              <a:t>Ddylai</a:t>
            </a:r>
            <a:r>
              <a:rPr lang="en-GB" dirty="0"/>
              <a:t> hi </a:t>
            </a:r>
            <a:r>
              <a:rPr lang="en-GB" dirty="0" err="1"/>
              <a:t>ddim</a:t>
            </a:r>
            <a:r>
              <a:rPr lang="en-GB" dirty="0"/>
              <a:t> </a:t>
            </a:r>
            <a:r>
              <a:rPr lang="en-GB" dirty="0" err="1"/>
              <a:t>cael</a:t>
            </a:r>
            <a:r>
              <a:rPr lang="en-GB" dirty="0"/>
              <a:t> </a:t>
            </a:r>
            <a:r>
              <a:rPr lang="en-GB" dirty="0" err="1"/>
              <a:t>ei</a:t>
            </a:r>
            <a:r>
              <a:rPr lang="en-GB" dirty="0"/>
              <a:t> </a:t>
            </a:r>
            <a:r>
              <a:rPr lang="en-GB" dirty="0" err="1"/>
              <a:t>rhoi</a:t>
            </a:r>
            <a:r>
              <a:rPr lang="en-GB" dirty="0"/>
              <a:t> dan </a:t>
            </a:r>
            <a:r>
              <a:rPr lang="en-GB" dirty="0" err="1"/>
              <a:t>bwysau</a:t>
            </a:r>
            <a:r>
              <a:rPr lang="en-GB" dirty="0"/>
              <a:t> </a:t>
            </a:r>
            <a:r>
              <a:rPr lang="en-GB" dirty="0" err="1"/>
              <a:t>i</a:t>
            </a:r>
            <a:r>
              <a:rPr lang="en-GB" dirty="0"/>
              <a:t> </a:t>
            </a:r>
            <a:r>
              <a:rPr lang="en-GB" dirty="0" err="1"/>
              <a:t>brynu</a:t>
            </a:r>
            <a:r>
              <a:rPr lang="en-GB" dirty="0"/>
              <a:t> </a:t>
            </a:r>
            <a:r>
              <a:rPr lang="en-GB" dirty="0" err="1"/>
              <a:t>mwy</a:t>
            </a:r>
            <a:r>
              <a:rPr lang="en-GB" dirty="0"/>
              <a:t> </a:t>
            </a:r>
            <a:r>
              <a:rPr lang="en-GB" dirty="0" err="1"/>
              <a:t>nac</a:t>
            </a:r>
            <a:r>
              <a:rPr lang="en-GB" dirty="0"/>
              <a:t> </a:t>
            </a:r>
            <a:r>
              <a:rPr lang="en-GB" dirty="0" err="1"/>
              <a:t>i</a:t>
            </a:r>
            <a:r>
              <a:rPr lang="en-GB" dirty="0"/>
              <a:t> </a:t>
            </a:r>
            <a:r>
              <a:rPr lang="en-GB" dirty="0" err="1"/>
              <a:t>ddefnyddio'r</a:t>
            </a:r>
            <a:r>
              <a:rPr lang="en-GB" dirty="0"/>
              <a:t> </a:t>
            </a:r>
            <a:r>
              <a:rPr lang="en-GB" dirty="0" err="1"/>
              <a:t>gêm</a:t>
            </a:r>
            <a:r>
              <a:rPr lang="en-GB" dirty="0"/>
              <a:t> </a:t>
            </a:r>
            <a:r>
              <a:rPr lang="en-GB" dirty="0" err="1"/>
              <a:t>yn</a:t>
            </a:r>
            <a:r>
              <a:rPr lang="en-GB" dirty="0"/>
              <a:t> </a:t>
            </a:r>
            <a:r>
              <a:rPr lang="en-GB" dirty="0" err="1"/>
              <a:t>fwy</a:t>
            </a:r>
            <a:r>
              <a:rPr lang="en-GB" dirty="0"/>
              <a:t>. 
Mae ap Jaden </a:t>
            </a:r>
            <a:r>
              <a:rPr lang="en-GB" dirty="0" err="1"/>
              <a:t>yn</a:t>
            </a:r>
            <a:r>
              <a:rPr lang="en-GB" dirty="0"/>
              <a:t> </a:t>
            </a:r>
            <a:r>
              <a:rPr lang="en-GB" b="1" dirty="0" err="1"/>
              <a:t>cadw</a:t>
            </a:r>
            <a:r>
              <a:rPr lang="en-GB" dirty="0"/>
              <a:t> y Cod Plant </a:t>
            </a:r>
            <a:r>
              <a:rPr lang="en-GB" dirty="0" err="1"/>
              <a:t>gan</a:t>
            </a:r>
            <a:r>
              <a:rPr lang="en-GB" dirty="0"/>
              <a:t> </a:t>
            </a:r>
            <a:r>
              <a:rPr lang="en-GB" dirty="0" err="1"/>
              <a:t>fod</a:t>
            </a:r>
            <a:r>
              <a:rPr lang="en-GB" dirty="0"/>
              <a:t> </a:t>
            </a:r>
            <a:r>
              <a:rPr lang="en-GB" dirty="0" err="1"/>
              <a:t>ganddo</a:t>
            </a:r>
            <a:r>
              <a:rPr lang="en-GB" dirty="0"/>
              <a:t> </a:t>
            </a:r>
            <a:r>
              <a:rPr lang="en-GB" dirty="0" err="1"/>
              <a:t>bolisi</a:t>
            </a:r>
            <a:r>
              <a:rPr lang="en-GB" dirty="0"/>
              <a:t> </a:t>
            </a:r>
            <a:r>
              <a:rPr lang="en-GB" dirty="0" err="1"/>
              <a:t>preifatrwydd</a:t>
            </a:r>
            <a:r>
              <a:rPr lang="en-GB" dirty="0"/>
              <a:t> </a:t>
            </a:r>
            <a:r>
              <a:rPr lang="en-GB" dirty="0" err="1"/>
              <a:t>sydd</a:t>
            </a:r>
            <a:r>
              <a:rPr lang="en-GB" dirty="0"/>
              <a:t> </a:t>
            </a:r>
            <a:r>
              <a:rPr lang="en-GB" dirty="0" err="1"/>
              <a:t>wedi'i</a:t>
            </a:r>
            <a:r>
              <a:rPr lang="en-GB" dirty="0"/>
              <a:t> </a:t>
            </a:r>
            <a:r>
              <a:rPr lang="en-GB" dirty="0" err="1"/>
              <a:t>ysgrifennu</a:t>
            </a:r>
            <a:r>
              <a:rPr lang="en-GB" dirty="0"/>
              <a:t> </a:t>
            </a:r>
            <a:r>
              <a:rPr lang="en-GB" dirty="0" err="1"/>
              <a:t>mewn</a:t>
            </a:r>
            <a:r>
              <a:rPr lang="en-GB" dirty="0"/>
              <a:t> </a:t>
            </a:r>
            <a:r>
              <a:rPr lang="en-GB" dirty="0" err="1"/>
              <a:t>iaith</a:t>
            </a:r>
            <a:r>
              <a:rPr lang="en-GB" dirty="0"/>
              <a:t> </a:t>
            </a:r>
            <a:r>
              <a:rPr lang="en-GB" dirty="0" err="1"/>
              <a:t>syml</a:t>
            </a:r>
            <a:r>
              <a:rPr lang="en-GB" dirty="0"/>
              <a:t> </a:t>
            </a:r>
            <a:r>
              <a:rPr lang="en-GB" dirty="0" err="1"/>
              <a:t>sy'n</a:t>
            </a:r>
            <a:r>
              <a:rPr lang="en-GB" dirty="0"/>
              <a:t> </a:t>
            </a:r>
            <a:r>
              <a:rPr lang="en-GB" dirty="0" err="1"/>
              <a:t>hawdd</a:t>
            </a:r>
            <a:r>
              <a:rPr lang="en-GB" dirty="0"/>
              <a:t> </a:t>
            </a:r>
            <a:r>
              <a:rPr lang="en-GB" dirty="0" err="1"/>
              <a:t>ei</a:t>
            </a:r>
            <a:r>
              <a:rPr lang="en-GB" dirty="0"/>
              <a:t> </a:t>
            </a:r>
            <a:r>
              <a:rPr lang="en-GB" dirty="0" err="1"/>
              <a:t>ddeall</a:t>
            </a:r>
            <a:r>
              <a:rPr lang="en-GB" dirty="0"/>
              <a:t>. Pam </a:t>
            </a:r>
            <a:r>
              <a:rPr lang="en-GB" dirty="0" err="1"/>
              <a:t>mae’r</a:t>
            </a:r>
            <a:r>
              <a:rPr lang="en-GB" dirty="0"/>
              <a:t> </a:t>
            </a:r>
            <a:r>
              <a:rPr lang="en-GB" dirty="0" err="1"/>
              <a:t>disgyblion</a:t>
            </a:r>
            <a:r>
              <a:rPr lang="en-GB" dirty="0"/>
              <a:t> </a:t>
            </a:r>
            <a:r>
              <a:rPr lang="en-GB" dirty="0" err="1"/>
              <a:t>yn</a:t>
            </a:r>
            <a:r>
              <a:rPr lang="en-GB" dirty="0"/>
              <a:t> </a:t>
            </a:r>
            <a:r>
              <a:rPr lang="en-GB" dirty="0" err="1"/>
              <a:t>credu</a:t>
            </a:r>
            <a:r>
              <a:rPr lang="en-GB" dirty="0"/>
              <a:t> bod </a:t>
            </a:r>
            <a:r>
              <a:rPr lang="en-GB" dirty="0" err="1"/>
              <a:t>hyn</a:t>
            </a:r>
            <a:r>
              <a:rPr lang="en-GB" dirty="0"/>
              <a:t> </a:t>
            </a:r>
            <a:r>
              <a:rPr lang="en-GB" dirty="0" err="1"/>
              <a:t>yn</a:t>
            </a:r>
            <a:r>
              <a:rPr lang="en-GB" dirty="0"/>
              <a:t> </a:t>
            </a:r>
            <a:r>
              <a:rPr lang="en-GB" dirty="0" err="1"/>
              <a:t>bwysig</a:t>
            </a:r>
            <a:r>
              <a:rPr lang="en-GB" dirty="0"/>
              <a:t>? (</a:t>
            </a:r>
            <a:r>
              <a:rPr lang="en-GB" dirty="0" err="1"/>
              <a:t>Mae'n</a:t>
            </a:r>
            <a:r>
              <a:rPr lang="en-GB" dirty="0"/>
              <a:t> </a:t>
            </a:r>
            <a:r>
              <a:rPr lang="en-GB" dirty="0" err="1"/>
              <a:t>bwysig</a:t>
            </a:r>
            <a:r>
              <a:rPr lang="en-GB" dirty="0"/>
              <a:t> bod </a:t>
            </a:r>
            <a:r>
              <a:rPr lang="en-GB" dirty="0" err="1"/>
              <a:t>gan</a:t>
            </a:r>
            <a:r>
              <a:rPr lang="en-GB" dirty="0"/>
              <a:t> apiau a </a:t>
            </a:r>
            <a:r>
              <a:rPr lang="en-GB" dirty="0" err="1"/>
              <a:t>gwefannau</a:t>
            </a:r>
            <a:r>
              <a:rPr lang="en-GB" dirty="0"/>
              <a:t> </a:t>
            </a:r>
            <a:r>
              <a:rPr lang="en-GB" dirty="0" err="1"/>
              <a:t>sy'n</a:t>
            </a:r>
            <a:r>
              <a:rPr lang="en-GB" dirty="0"/>
              <a:t> </a:t>
            </a:r>
            <a:r>
              <a:rPr lang="en-GB" dirty="0" err="1"/>
              <a:t>cael</a:t>
            </a:r>
            <a:r>
              <a:rPr lang="en-GB" dirty="0"/>
              <a:t> </a:t>
            </a:r>
            <a:r>
              <a:rPr lang="en-GB" dirty="0" err="1"/>
              <a:t>eu</a:t>
            </a:r>
            <a:r>
              <a:rPr lang="en-GB" dirty="0"/>
              <a:t> </a:t>
            </a:r>
            <a:r>
              <a:rPr lang="en-GB" dirty="0" err="1"/>
              <a:t>defnyddio</a:t>
            </a:r>
            <a:r>
              <a:rPr lang="en-GB" dirty="0"/>
              <a:t> </a:t>
            </a:r>
            <a:r>
              <a:rPr lang="en-GB" dirty="0" err="1"/>
              <a:t>gan</a:t>
            </a:r>
            <a:r>
              <a:rPr lang="en-GB" dirty="0"/>
              <a:t> </a:t>
            </a:r>
            <a:r>
              <a:rPr lang="en-GB" dirty="0" err="1"/>
              <a:t>blant</a:t>
            </a:r>
            <a:r>
              <a:rPr lang="en-GB" dirty="0"/>
              <a:t> a </a:t>
            </a:r>
            <a:r>
              <a:rPr lang="en-GB" dirty="0" err="1"/>
              <a:t>phobl</a:t>
            </a:r>
            <a:r>
              <a:rPr lang="en-GB" dirty="0"/>
              <a:t> </a:t>
            </a:r>
            <a:r>
              <a:rPr lang="en-GB" dirty="0" err="1"/>
              <a:t>ifanc</a:t>
            </a:r>
            <a:r>
              <a:rPr lang="en-GB" dirty="0"/>
              <a:t> </a:t>
            </a:r>
            <a:r>
              <a:rPr lang="en-GB" dirty="0" err="1"/>
              <a:t>bolisïau</a:t>
            </a:r>
            <a:r>
              <a:rPr lang="en-GB" dirty="0"/>
              <a:t> </a:t>
            </a:r>
            <a:r>
              <a:rPr lang="en-GB" dirty="0" err="1"/>
              <a:t>preifatrwydd</a:t>
            </a:r>
            <a:r>
              <a:rPr lang="en-GB" dirty="0"/>
              <a:t> </a:t>
            </a:r>
            <a:r>
              <a:rPr lang="en-GB" dirty="0" err="1"/>
              <a:t>sydd</a:t>
            </a:r>
            <a:r>
              <a:rPr lang="en-GB" dirty="0"/>
              <a:t> </a:t>
            </a:r>
            <a:r>
              <a:rPr lang="en-GB" dirty="0" err="1"/>
              <a:t>wedi'u</a:t>
            </a:r>
            <a:r>
              <a:rPr lang="en-GB" dirty="0"/>
              <a:t> </a:t>
            </a:r>
            <a:r>
              <a:rPr lang="en-GB" dirty="0" err="1"/>
              <a:t>hysgrifennu</a:t>
            </a:r>
            <a:r>
              <a:rPr lang="en-GB" dirty="0"/>
              <a:t> </a:t>
            </a:r>
            <a:r>
              <a:rPr lang="en-GB" dirty="0" err="1"/>
              <a:t>mewn</a:t>
            </a:r>
            <a:r>
              <a:rPr lang="en-GB" dirty="0"/>
              <a:t> </a:t>
            </a:r>
            <a:r>
              <a:rPr lang="en-GB" dirty="0" err="1"/>
              <a:t>iaith</a:t>
            </a:r>
            <a:r>
              <a:rPr lang="en-GB" dirty="0"/>
              <a:t> </a:t>
            </a:r>
            <a:r>
              <a:rPr lang="en-GB" dirty="0" err="1"/>
              <a:t>syml</a:t>
            </a:r>
            <a:r>
              <a:rPr lang="en-GB" dirty="0"/>
              <a:t>, neu </a:t>
            </a:r>
            <a:r>
              <a:rPr lang="en-GB" dirty="0" err="1"/>
              <a:t>sydd</a:t>
            </a:r>
            <a:r>
              <a:rPr lang="en-GB" dirty="0"/>
              <a:t> â </a:t>
            </a:r>
            <a:r>
              <a:rPr lang="en-GB" dirty="0" err="1"/>
              <a:t>fideos</a:t>
            </a:r>
            <a:r>
              <a:rPr lang="en-GB" dirty="0"/>
              <a:t>, er </a:t>
            </a:r>
            <a:r>
              <a:rPr lang="en-GB" dirty="0" err="1"/>
              <a:t>mwyn</a:t>
            </a:r>
            <a:r>
              <a:rPr lang="en-GB" dirty="0"/>
              <a:t> </a:t>
            </a:r>
            <a:r>
              <a:rPr lang="en-GB" dirty="0" err="1"/>
              <a:t>i’r</a:t>
            </a:r>
            <a:r>
              <a:rPr lang="en-GB" dirty="0"/>
              <a:t> </a:t>
            </a:r>
            <a:r>
              <a:rPr lang="en-GB" dirty="0" err="1"/>
              <a:t>defnyddwyr</a:t>
            </a:r>
            <a:r>
              <a:rPr lang="en-GB" dirty="0"/>
              <a:t> </a:t>
            </a:r>
            <a:r>
              <a:rPr lang="en-GB" dirty="0" err="1"/>
              <a:t>ifanc</a:t>
            </a:r>
            <a:r>
              <a:rPr lang="en-GB" dirty="0"/>
              <a:t> </a:t>
            </a:r>
            <a:r>
              <a:rPr lang="en-GB" dirty="0" err="1"/>
              <a:t>ddeall</a:t>
            </a:r>
            <a:r>
              <a:rPr lang="en-GB" dirty="0"/>
              <a:t> </a:t>
            </a:r>
            <a:r>
              <a:rPr lang="en-GB" dirty="0" err="1"/>
              <a:t>beth</a:t>
            </a:r>
            <a:r>
              <a:rPr lang="en-GB" dirty="0"/>
              <a:t> </a:t>
            </a:r>
            <a:r>
              <a:rPr lang="en-GB" dirty="0" err="1"/>
              <a:t>sy'n</a:t>
            </a:r>
            <a:r>
              <a:rPr lang="en-GB" dirty="0"/>
              <a:t> </a:t>
            </a:r>
            <a:r>
              <a:rPr lang="en-GB" dirty="0" err="1"/>
              <a:t>digwydd</a:t>
            </a:r>
            <a:r>
              <a:rPr lang="en-GB" dirty="0"/>
              <a:t> </a:t>
            </a:r>
            <a:r>
              <a:rPr lang="en-GB" dirty="0" err="1"/>
              <a:t>i'w</a:t>
            </a:r>
            <a:r>
              <a:rPr lang="en-GB" dirty="0"/>
              <a:t> data personol pan </a:t>
            </a:r>
            <a:r>
              <a:rPr lang="en-GB" dirty="0" err="1"/>
              <a:t>fyddan</a:t>
            </a:r>
            <a:r>
              <a:rPr lang="en-GB" dirty="0"/>
              <a:t> </a:t>
            </a:r>
            <a:r>
              <a:rPr lang="en-GB" dirty="0" err="1"/>
              <a:t>nhw’n</a:t>
            </a:r>
            <a:r>
              <a:rPr lang="en-GB" dirty="0"/>
              <a:t> </a:t>
            </a:r>
            <a:r>
              <a:rPr lang="en-GB" dirty="0" err="1"/>
              <a:t>defnyddio’r</a:t>
            </a:r>
            <a:r>
              <a:rPr lang="en-GB" dirty="0"/>
              <a:t> </a:t>
            </a:r>
            <a:r>
              <a:rPr lang="en-GB" dirty="0" err="1"/>
              <a:t>llwyfan</a:t>
            </a:r>
            <a:r>
              <a:rPr lang="en-GB" dirty="0"/>
              <a:t>.)</a:t>
            </a:r>
          </a:p>
          <a:p>
            <a:pPr marL="139700" lvl="0" indent="0" algn="l" rtl="0">
              <a:lnSpc>
                <a:spcPct val="107000"/>
              </a:lnSpc>
              <a:spcBef>
                <a:spcPts val="800"/>
              </a:spcBef>
              <a:spcAft>
                <a:spcPts val="0"/>
              </a:spcAft>
              <a:buSzPts val="1400"/>
              <a:buNone/>
            </a:pPr>
            <a:endParaRPr lang="en-GB" b="1" dirty="0"/>
          </a:p>
          <a:p>
            <a:pPr marL="0" marR="0" lvl="0" indent="0" algn="l" defTabSz="1219261" rtl="0" eaLnBrk="1" fontAlgn="auto" latinLnBrk="0" hangingPunct="1">
              <a:lnSpc>
                <a:spcPct val="107000"/>
              </a:lnSpc>
              <a:spcBef>
                <a:spcPts val="8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b="1" dirty="0" err="1"/>
              <a:t>Cwestiwn</a:t>
            </a:r>
            <a:r>
              <a:rPr lang="en-GB" b="1" dirty="0"/>
              <a:t>. </a:t>
            </a:r>
            <a:r>
              <a:rPr lang="en-US" sz="1600" dirty="0">
                <a:solidFill>
                  <a:schemeClr val="tx1"/>
                </a:solidFill>
                <a:latin typeface="Overpass Mono" pitchFamily="49" charset="77"/>
              </a:rPr>
              <a:t>Beth </a:t>
            </a:r>
            <a:r>
              <a:rPr lang="en-US" sz="1600" dirty="0" err="1">
                <a:solidFill>
                  <a:schemeClr val="tx1"/>
                </a:solidFill>
                <a:latin typeface="Overpass Mono" pitchFamily="49" charset="77"/>
              </a:rPr>
              <a:t>fyddech</a:t>
            </a:r>
            <a:r>
              <a:rPr lang="en-US" sz="1600" dirty="0">
                <a:solidFill>
                  <a:schemeClr val="tx1"/>
                </a:solidFill>
                <a:latin typeface="Overpass Mono" pitchFamily="49" charset="77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Overpass Mono" pitchFamily="49" charset="77"/>
              </a:rPr>
              <a:t>chi'n</a:t>
            </a:r>
            <a:r>
              <a:rPr lang="en-US" sz="1600" dirty="0">
                <a:solidFill>
                  <a:schemeClr val="tx1"/>
                </a:solidFill>
                <a:latin typeface="Overpass Mono" pitchFamily="49" charset="77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Overpass Mono" pitchFamily="49" charset="77"/>
              </a:rPr>
              <a:t>cynghori</a:t>
            </a:r>
            <a:r>
              <a:rPr lang="en-US" sz="1600" dirty="0">
                <a:solidFill>
                  <a:schemeClr val="tx1"/>
                </a:solidFill>
                <a:latin typeface="Overpass Mono" pitchFamily="49" charset="77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Overpass Mono" pitchFamily="49" charset="77"/>
              </a:rPr>
              <a:t>Shareen</a:t>
            </a:r>
            <a:r>
              <a:rPr lang="en-US" sz="1600" dirty="0">
                <a:solidFill>
                  <a:schemeClr val="tx1"/>
                </a:solidFill>
                <a:latin typeface="Overpass Mono" pitchFamily="49" charset="77"/>
              </a:rPr>
              <a:t> ac Ella </a:t>
            </a:r>
            <a:r>
              <a:rPr lang="en-US" sz="1600" dirty="0" err="1">
                <a:solidFill>
                  <a:schemeClr val="tx1"/>
                </a:solidFill>
                <a:latin typeface="Overpass Mono" pitchFamily="49" charset="77"/>
              </a:rPr>
              <a:t>i'w</a:t>
            </a:r>
            <a:r>
              <a:rPr lang="en-US" sz="1600" dirty="0">
                <a:solidFill>
                  <a:schemeClr val="tx1"/>
                </a:solidFill>
                <a:latin typeface="Overpass Mono" pitchFamily="49" charset="77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Overpass Mono" pitchFamily="49" charset="77"/>
              </a:rPr>
              <a:t>wneud</a:t>
            </a:r>
            <a:r>
              <a:rPr lang="en-US" sz="1600" dirty="0">
                <a:solidFill>
                  <a:schemeClr val="tx1"/>
                </a:solidFill>
                <a:latin typeface="Overpass Mono" pitchFamily="49" charset="77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Overpass Mono" pitchFamily="49" charset="77"/>
              </a:rPr>
              <a:t>yn</a:t>
            </a:r>
            <a:r>
              <a:rPr lang="en-US" sz="1600" dirty="0">
                <a:solidFill>
                  <a:schemeClr val="tx1"/>
                </a:solidFill>
                <a:latin typeface="Overpass Mono" pitchFamily="49" charset="77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Overpass Mono" pitchFamily="49" charset="77"/>
              </a:rPr>
              <a:t>eu</a:t>
            </a:r>
            <a:r>
              <a:rPr lang="en-US" sz="1600" dirty="0">
                <a:solidFill>
                  <a:schemeClr val="tx1"/>
                </a:solidFill>
                <a:latin typeface="Overpass Mono" pitchFamily="49" charset="77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Overpass Mono" pitchFamily="49" charset="77"/>
              </a:rPr>
              <a:t>sefyllfaoedd</a:t>
            </a:r>
            <a:r>
              <a:rPr lang="en-US" sz="1600" dirty="0">
                <a:solidFill>
                  <a:schemeClr val="tx1"/>
                </a:solidFill>
                <a:latin typeface="Overpass Mono" pitchFamily="49" charset="77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Overpass Mono" pitchFamily="49" charset="77"/>
              </a:rPr>
              <a:t>nhw</a:t>
            </a:r>
            <a:r>
              <a:rPr lang="en-US" sz="1600" dirty="0">
                <a:solidFill>
                  <a:schemeClr val="tx1"/>
                </a:solidFill>
                <a:latin typeface="Overpass Mono" pitchFamily="49" charset="77"/>
              </a:rPr>
              <a:t>?</a:t>
            </a:r>
            <a:r>
              <a:rPr lang="en-GB" dirty="0"/>
              <a:t> </a:t>
            </a:r>
            <a:endParaRPr lang="en-GB" sz="1600" kern="1200" dirty="0">
              <a:solidFill>
                <a:srgbClr val="0563C1"/>
              </a:solidFill>
              <a:latin typeface="+mn-lt"/>
              <a:ea typeface="+mn-ea"/>
              <a:cs typeface="+mn-cs"/>
            </a:endParaRPr>
          </a:p>
          <a:p>
            <a:pPr marL="0" lvl="0" indent="0" algn="l" rtl="0">
              <a:lnSpc>
                <a:spcPct val="107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rPr lang="en-GB" sz="1600" kern="1200" dirty="0" err="1">
                <a:solidFill>
                  <a:srgbClr val="0563C1"/>
                </a:solidFill>
                <a:latin typeface="+mn-lt"/>
                <a:ea typeface="+mn-ea"/>
                <a:cs typeface="+mn-cs"/>
              </a:rPr>
              <a:t>Dylai</a:t>
            </a:r>
            <a:r>
              <a:rPr lang="en-GB" sz="1600" kern="1200" dirty="0">
                <a:solidFill>
                  <a:srgbClr val="0563C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600" kern="1200" dirty="0" err="1">
                <a:solidFill>
                  <a:srgbClr val="0563C1"/>
                </a:solidFill>
                <a:latin typeface="+mn-lt"/>
                <a:ea typeface="+mn-ea"/>
                <a:cs typeface="+mn-cs"/>
              </a:rPr>
              <a:t>Shareen</a:t>
            </a:r>
            <a:r>
              <a:rPr lang="en-GB" sz="1600" kern="1200" dirty="0">
                <a:solidFill>
                  <a:srgbClr val="0563C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dirty="0">
                <a:solidFill>
                  <a:srgbClr val="0563C1"/>
                </a:solidFill>
              </a:rPr>
              <a:t>ac Ella </a:t>
            </a:r>
            <a:r>
              <a:rPr lang="en-GB" dirty="0" err="1">
                <a:solidFill>
                  <a:srgbClr val="0563C1"/>
                </a:solidFill>
              </a:rPr>
              <a:t>siarad</a:t>
            </a:r>
            <a:r>
              <a:rPr lang="en-GB" dirty="0">
                <a:solidFill>
                  <a:srgbClr val="0563C1"/>
                </a:solidFill>
              </a:rPr>
              <a:t> ag </a:t>
            </a:r>
            <a:r>
              <a:rPr lang="en-GB" dirty="0" err="1">
                <a:solidFill>
                  <a:srgbClr val="0563C1"/>
                </a:solidFill>
              </a:rPr>
              <a:t>oedolyn</a:t>
            </a:r>
            <a:r>
              <a:rPr lang="en-GB" dirty="0">
                <a:solidFill>
                  <a:srgbClr val="0563C1"/>
                </a:solidFill>
              </a:rPr>
              <a:t>, </a:t>
            </a:r>
            <a:r>
              <a:rPr lang="en-GB" dirty="0" err="1">
                <a:solidFill>
                  <a:srgbClr val="0563C1"/>
                </a:solidFill>
              </a:rPr>
              <a:t>rhiant</a:t>
            </a:r>
            <a:r>
              <a:rPr lang="en-GB" dirty="0">
                <a:solidFill>
                  <a:srgbClr val="0563C1"/>
                </a:solidFill>
              </a:rPr>
              <a:t> neu </a:t>
            </a:r>
            <a:r>
              <a:rPr lang="en-GB" dirty="0" err="1">
                <a:solidFill>
                  <a:srgbClr val="0563C1"/>
                </a:solidFill>
              </a:rPr>
              <a:t>ofalwr</a:t>
            </a:r>
            <a:r>
              <a:rPr lang="en-GB" dirty="0">
                <a:solidFill>
                  <a:srgbClr val="0563C1"/>
                </a:solidFill>
              </a:rPr>
              <a:t> </a:t>
            </a:r>
            <a:r>
              <a:rPr lang="en-GB" dirty="0" err="1">
                <a:solidFill>
                  <a:srgbClr val="0563C1"/>
                </a:solidFill>
              </a:rPr>
              <a:t>dibynadwy</a:t>
            </a:r>
            <a:r>
              <a:rPr lang="en-GB" dirty="0">
                <a:solidFill>
                  <a:srgbClr val="0563C1"/>
                </a:solidFill>
              </a:rPr>
              <a:t> </a:t>
            </a:r>
            <a:r>
              <a:rPr lang="en-GB" dirty="0" err="1">
                <a:solidFill>
                  <a:srgbClr val="0563C1"/>
                </a:solidFill>
              </a:rPr>
              <a:t>unwaith</a:t>
            </a:r>
            <a:r>
              <a:rPr lang="en-GB" dirty="0">
                <a:solidFill>
                  <a:srgbClr val="0563C1"/>
                </a:solidFill>
              </a:rPr>
              <a:t> y </a:t>
            </a:r>
            <a:r>
              <a:rPr lang="en-GB" dirty="0" err="1">
                <a:solidFill>
                  <a:srgbClr val="0563C1"/>
                </a:solidFill>
              </a:rPr>
              <a:t>byddan</a:t>
            </a:r>
            <a:r>
              <a:rPr lang="en-GB" dirty="0">
                <a:solidFill>
                  <a:srgbClr val="0563C1"/>
                </a:solidFill>
              </a:rPr>
              <a:t> </a:t>
            </a:r>
            <a:r>
              <a:rPr lang="en-GB" dirty="0" err="1">
                <a:solidFill>
                  <a:srgbClr val="0563C1"/>
                </a:solidFill>
              </a:rPr>
              <a:t>nhw</a:t>
            </a:r>
            <a:r>
              <a:rPr lang="en-GB" dirty="0">
                <a:solidFill>
                  <a:srgbClr val="0563C1"/>
                </a:solidFill>
              </a:rPr>
              <a:t> </a:t>
            </a:r>
            <a:r>
              <a:rPr lang="en-GB" dirty="0" err="1">
                <a:solidFill>
                  <a:srgbClr val="0563C1"/>
                </a:solidFill>
              </a:rPr>
              <a:t>wedi</a:t>
            </a:r>
            <a:r>
              <a:rPr lang="en-GB" dirty="0">
                <a:solidFill>
                  <a:srgbClr val="0563C1"/>
                </a:solidFill>
              </a:rPr>
              <a:t> </a:t>
            </a:r>
            <a:r>
              <a:rPr lang="en-GB" dirty="0" err="1">
                <a:solidFill>
                  <a:srgbClr val="0563C1"/>
                </a:solidFill>
              </a:rPr>
              <a:t>sylweddoli</a:t>
            </a:r>
            <a:r>
              <a:rPr lang="en-GB" dirty="0">
                <a:solidFill>
                  <a:srgbClr val="0563C1"/>
                </a:solidFill>
              </a:rPr>
              <a:t> </a:t>
            </a:r>
            <a:r>
              <a:rPr lang="en-GB" dirty="0" err="1">
                <a:solidFill>
                  <a:srgbClr val="0563C1"/>
                </a:solidFill>
              </a:rPr>
              <a:t>nad</a:t>
            </a:r>
            <a:r>
              <a:rPr lang="en-GB" dirty="0">
                <a:solidFill>
                  <a:srgbClr val="0563C1"/>
                </a:solidFill>
              </a:rPr>
              <a:t> </a:t>
            </a:r>
            <a:r>
              <a:rPr lang="en-GB" dirty="0" err="1">
                <a:solidFill>
                  <a:srgbClr val="0563C1"/>
                </a:solidFill>
              </a:rPr>
              <a:t>yw'r</a:t>
            </a:r>
            <a:r>
              <a:rPr lang="en-GB" dirty="0">
                <a:solidFill>
                  <a:srgbClr val="0563C1"/>
                </a:solidFill>
              </a:rPr>
              <a:t> apiau </a:t>
            </a:r>
            <a:r>
              <a:rPr lang="en-GB" dirty="0" err="1">
                <a:solidFill>
                  <a:srgbClr val="0563C1"/>
                </a:solidFill>
              </a:rPr>
              <a:t>maen</a:t>
            </a:r>
            <a:r>
              <a:rPr lang="en-GB" dirty="0">
                <a:solidFill>
                  <a:srgbClr val="0563C1"/>
                </a:solidFill>
              </a:rPr>
              <a:t> </a:t>
            </a:r>
            <a:r>
              <a:rPr lang="en-GB" dirty="0" err="1">
                <a:solidFill>
                  <a:srgbClr val="0563C1"/>
                </a:solidFill>
              </a:rPr>
              <a:t>nhw’n</a:t>
            </a:r>
            <a:r>
              <a:rPr lang="en-GB" dirty="0">
                <a:solidFill>
                  <a:srgbClr val="0563C1"/>
                </a:solidFill>
              </a:rPr>
              <a:t> </a:t>
            </a:r>
            <a:r>
              <a:rPr lang="en-GB" dirty="0" err="1">
                <a:solidFill>
                  <a:srgbClr val="0563C1"/>
                </a:solidFill>
              </a:rPr>
              <a:t>eu</a:t>
            </a:r>
            <a:r>
              <a:rPr lang="en-GB" dirty="0">
                <a:solidFill>
                  <a:srgbClr val="0563C1"/>
                </a:solidFill>
              </a:rPr>
              <a:t> </a:t>
            </a:r>
            <a:r>
              <a:rPr lang="en-GB" dirty="0" err="1">
                <a:solidFill>
                  <a:srgbClr val="0563C1"/>
                </a:solidFill>
              </a:rPr>
              <a:t>defnyddio</a:t>
            </a:r>
            <a:r>
              <a:rPr lang="en-GB" dirty="0">
                <a:solidFill>
                  <a:srgbClr val="0563C1"/>
                </a:solidFill>
              </a:rPr>
              <a:t> </a:t>
            </a:r>
            <a:r>
              <a:rPr lang="en-GB" dirty="0" err="1">
                <a:solidFill>
                  <a:srgbClr val="0563C1"/>
                </a:solidFill>
              </a:rPr>
              <a:t>yn</a:t>
            </a:r>
            <a:r>
              <a:rPr lang="en-GB" dirty="0">
                <a:solidFill>
                  <a:srgbClr val="0563C1"/>
                </a:solidFill>
              </a:rPr>
              <a:t> </a:t>
            </a:r>
            <a:r>
              <a:rPr lang="en-GB" dirty="0" err="1">
                <a:solidFill>
                  <a:srgbClr val="0563C1"/>
                </a:solidFill>
              </a:rPr>
              <a:t>cadw’r</a:t>
            </a:r>
            <a:r>
              <a:rPr lang="en-GB" dirty="0">
                <a:solidFill>
                  <a:srgbClr val="0563C1"/>
                </a:solidFill>
              </a:rPr>
              <a:t> Cod Plant. </a:t>
            </a:r>
            <a:r>
              <a:rPr lang="en-GB" dirty="0" err="1">
                <a:solidFill>
                  <a:srgbClr val="0563C1"/>
                </a:solidFill>
              </a:rPr>
              <a:t>Efallai</a:t>
            </a:r>
            <a:r>
              <a:rPr lang="en-GB" dirty="0">
                <a:solidFill>
                  <a:srgbClr val="0563C1"/>
                </a:solidFill>
              </a:rPr>
              <a:t> y </a:t>
            </a:r>
            <a:r>
              <a:rPr lang="en-GB" dirty="0" err="1">
                <a:solidFill>
                  <a:srgbClr val="0563C1"/>
                </a:solidFill>
              </a:rPr>
              <a:t>byddan</a:t>
            </a:r>
            <a:r>
              <a:rPr lang="en-GB" dirty="0">
                <a:solidFill>
                  <a:srgbClr val="0563C1"/>
                </a:solidFill>
              </a:rPr>
              <a:t> </a:t>
            </a:r>
            <a:r>
              <a:rPr lang="en-GB" dirty="0" err="1">
                <a:solidFill>
                  <a:srgbClr val="0563C1"/>
                </a:solidFill>
              </a:rPr>
              <a:t>nhw’n</a:t>
            </a:r>
            <a:r>
              <a:rPr lang="en-GB" dirty="0">
                <a:solidFill>
                  <a:srgbClr val="0563C1"/>
                </a:solidFill>
              </a:rPr>
              <a:t> </a:t>
            </a:r>
            <a:r>
              <a:rPr lang="en-GB" dirty="0" err="1">
                <a:solidFill>
                  <a:srgbClr val="0563C1"/>
                </a:solidFill>
              </a:rPr>
              <a:t>penderfynu</a:t>
            </a:r>
            <a:r>
              <a:rPr lang="en-GB" dirty="0">
                <a:solidFill>
                  <a:srgbClr val="0563C1"/>
                </a:solidFill>
              </a:rPr>
              <a:t> </a:t>
            </a:r>
            <a:r>
              <a:rPr lang="en-GB" dirty="0" err="1">
                <a:solidFill>
                  <a:srgbClr val="0563C1"/>
                </a:solidFill>
              </a:rPr>
              <a:t>rhoi'r</a:t>
            </a:r>
            <a:r>
              <a:rPr lang="en-GB" dirty="0">
                <a:solidFill>
                  <a:srgbClr val="0563C1"/>
                </a:solidFill>
              </a:rPr>
              <a:t> </a:t>
            </a:r>
            <a:r>
              <a:rPr lang="en-GB" dirty="0" err="1">
                <a:solidFill>
                  <a:srgbClr val="0563C1"/>
                </a:solidFill>
              </a:rPr>
              <a:t>gorau</a:t>
            </a:r>
            <a:r>
              <a:rPr lang="en-GB" dirty="0">
                <a:solidFill>
                  <a:srgbClr val="0563C1"/>
                </a:solidFill>
              </a:rPr>
              <a:t> </a:t>
            </a:r>
            <a:r>
              <a:rPr lang="en-GB" dirty="0" err="1">
                <a:solidFill>
                  <a:srgbClr val="0563C1"/>
                </a:solidFill>
              </a:rPr>
              <a:t>i</a:t>
            </a:r>
            <a:r>
              <a:rPr lang="en-GB" dirty="0">
                <a:solidFill>
                  <a:srgbClr val="0563C1"/>
                </a:solidFill>
              </a:rPr>
              <a:t> </a:t>
            </a:r>
            <a:r>
              <a:rPr lang="en-GB" dirty="0" err="1">
                <a:solidFill>
                  <a:srgbClr val="0563C1"/>
                </a:solidFill>
              </a:rPr>
              <a:t>ddefnyddio'r</a:t>
            </a:r>
            <a:r>
              <a:rPr lang="en-GB" dirty="0">
                <a:solidFill>
                  <a:srgbClr val="0563C1"/>
                </a:solidFill>
              </a:rPr>
              <a:t> </a:t>
            </a:r>
            <a:r>
              <a:rPr lang="en-GB" dirty="0" err="1">
                <a:solidFill>
                  <a:srgbClr val="0563C1"/>
                </a:solidFill>
              </a:rPr>
              <a:t>apiau'n</a:t>
            </a:r>
            <a:r>
              <a:rPr lang="en-GB" dirty="0">
                <a:solidFill>
                  <a:srgbClr val="0563C1"/>
                </a:solidFill>
              </a:rPr>
              <a:t> </a:t>
            </a:r>
            <a:r>
              <a:rPr lang="en-GB" dirty="0" err="1">
                <a:solidFill>
                  <a:srgbClr val="0563C1"/>
                </a:solidFill>
              </a:rPr>
              <a:t>gyfan</a:t>
            </a:r>
            <a:r>
              <a:rPr lang="en-GB" dirty="0">
                <a:solidFill>
                  <a:srgbClr val="0563C1"/>
                </a:solidFill>
              </a:rPr>
              <a:t> </a:t>
            </a:r>
            <a:r>
              <a:rPr lang="en-GB" dirty="0" err="1">
                <a:solidFill>
                  <a:srgbClr val="0563C1"/>
                </a:solidFill>
              </a:rPr>
              <a:t>gwbl</a:t>
            </a:r>
            <a:r>
              <a:rPr lang="en-GB" dirty="0">
                <a:solidFill>
                  <a:srgbClr val="0563C1"/>
                </a:solidFill>
              </a:rPr>
              <a:t>, neu </a:t>
            </a:r>
            <a:r>
              <a:rPr lang="en-GB" dirty="0" err="1">
                <a:solidFill>
                  <a:srgbClr val="0563C1"/>
                </a:solidFill>
              </a:rPr>
              <a:t>addasu'r</a:t>
            </a:r>
            <a:r>
              <a:rPr lang="en-GB" dirty="0">
                <a:solidFill>
                  <a:srgbClr val="0563C1"/>
                </a:solidFill>
              </a:rPr>
              <a:t> </a:t>
            </a:r>
            <a:r>
              <a:rPr lang="en-GB" dirty="0" err="1">
                <a:solidFill>
                  <a:srgbClr val="0563C1"/>
                </a:solidFill>
              </a:rPr>
              <a:t>gosodiadau</a:t>
            </a:r>
            <a:r>
              <a:rPr lang="en-GB" dirty="0">
                <a:solidFill>
                  <a:srgbClr val="0563C1"/>
                </a:solidFill>
              </a:rPr>
              <a:t> </a:t>
            </a:r>
            <a:r>
              <a:rPr lang="en-GB" dirty="0" err="1">
                <a:solidFill>
                  <a:srgbClr val="0563C1"/>
                </a:solidFill>
              </a:rPr>
              <a:t>fel</a:t>
            </a:r>
            <a:r>
              <a:rPr lang="en-GB" dirty="0">
                <a:solidFill>
                  <a:srgbClr val="0563C1"/>
                </a:solidFill>
              </a:rPr>
              <a:t> </a:t>
            </a:r>
            <a:r>
              <a:rPr lang="en-GB" dirty="0" err="1">
                <a:solidFill>
                  <a:srgbClr val="0563C1"/>
                </a:solidFill>
              </a:rPr>
              <a:t>nad</a:t>
            </a:r>
            <a:r>
              <a:rPr lang="en-GB" dirty="0">
                <a:solidFill>
                  <a:srgbClr val="0563C1"/>
                </a:solidFill>
              </a:rPr>
              <a:t> </a:t>
            </a:r>
            <a:r>
              <a:rPr lang="en-GB" dirty="0" err="1">
                <a:solidFill>
                  <a:srgbClr val="0563C1"/>
                </a:solidFill>
              </a:rPr>
              <a:t>ydyn</a:t>
            </a:r>
            <a:r>
              <a:rPr lang="en-GB" dirty="0">
                <a:solidFill>
                  <a:srgbClr val="0563C1"/>
                </a:solidFill>
              </a:rPr>
              <a:t> </a:t>
            </a:r>
            <a:r>
              <a:rPr lang="en-GB" dirty="0" err="1">
                <a:solidFill>
                  <a:srgbClr val="0563C1"/>
                </a:solidFill>
              </a:rPr>
              <a:t>nhw’n</a:t>
            </a:r>
            <a:r>
              <a:rPr lang="en-GB" dirty="0">
                <a:solidFill>
                  <a:srgbClr val="0563C1"/>
                </a:solidFill>
              </a:rPr>
              <a:t> </a:t>
            </a:r>
            <a:r>
              <a:rPr lang="en-GB" dirty="0" err="1">
                <a:solidFill>
                  <a:srgbClr val="0563C1"/>
                </a:solidFill>
              </a:rPr>
              <a:t>rhannu</a:t>
            </a:r>
            <a:r>
              <a:rPr lang="en-GB" dirty="0">
                <a:solidFill>
                  <a:srgbClr val="0563C1"/>
                </a:solidFill>
              </a:rPr>
              <a:t> </a:t>
            </a:r>
            <a:r>
              <a:rPr lang="en-GB" dirty="0" err="1">
                <a:solidFill>
                  <a:srgbClr val="0563C1"/>
                </a:solidFill>
              </a:rPr>
              <a:t>eu</a:t>
            </a:r>
            <a:r>
              <a:rPr lang="en-GB" dirty="0">
                <a:solidFill>
                  <a:srgbClr val="0563C1"/>
                </a:solidFill>
              </a:rPr>
              <a:t> data </a:t>
            </a:r>
            <a:r>
              <a:rPr lang="en-GB" dirty="0" err="1">
                <a:solidFill>
                  <a:srgbClr val="0563C1"/>
                </a:solidFill>
              </a:rPr>
              <a:t>lleoliad</a:t>
            </a:r>
            <a:r>
              <a:rPr lang="en-GB" dirty="0">
                <a:solidFill>
                  <a:srgbClr val="0563C1"/>
                </a:solidFill>
              </a:rPr>
              <a:t> </a:t>
            </a:r>
            <a:r>
              <a:rPr lang="en-GB" dirty="0" err="1">
                <a:solidFill>
                  <a:srgbClr val="0563C1"/>
                </a:solidFill>
              </a:rPr>
              <a:t>nac</a:t>
            </a:r>
            <a:r>
              <a:rPr lang="en-GB" dirty="0">
                <a:solidFill>
                  <a:srgbClr val="0563C1"/>
                </a:solidFill>
              </a:rPr>
              <a:t> </a:t>
            </a:r>
            <a:r>
              <a:rPr lang="en-GB" dirty="0" err="1">
                <a:solidFill>
                  <a:srgbClr val="0563C1"/>
                </a:solidFill>
              </a:rPr>
              <a:t>yn</a:t>
            </a:r>
            <a:r>
              <a:rPr lang="en-GB" dirty="0">
                <a:solidFill>
                  <a:srgbClr val="0563C1"/>
                </a:solidFill>
              </a:rPr>
              <a:t> </a:t>
            </a:r>
            <a:r>
              <a:rPr lang="en-GB" dirty="0" err="1">
                <a:solidFill>
                  <a:srgbClr val="0563C1"/>
                </a:solidFill>
              </a:rPr>
              <a:t>derbyn</a:t>
            </a:r>
            <a:r>
              <a:rPr lang="en-GB" dirty="0">
                <a:solidFill>
                  <a:srgbClr val="0563C1"/>
                </a:solidFill>
              </a:rPr>
              <a:t> </a:t>
            </a:r>
            <a:r>
              <a:rPr lang="en-GB" dirty="0" err="1">
                <a:solidFill>
                  <a:srgbClr val="0563C1"/>
                </a:solidFill>
              </a:rPr>
              <a:t>hysbysiadau</a:t>
            </a:r>
            <a:r>
              <a:rPr lang="en-GB" dirty="0">
                <a:solidFill>
                  <a:srgbClr val="0563C1"/>
                </a:solidFill>
              </a:rPr>
              <a:t> </a:t>
            </a:r>
            <a:r>
              <a:rPr lang="en-GB" dirty="0" err="1">
                <a:solidFill>
                  <a:srgbClr val="0563C1"/>
                </a:solidFill>
              </a:rPr>
              <a:t>mwyach</a:t>
            </a:r>
            <a:r>
              <a:rPr lang="en-GB" dirty="0">
                <a:solidFill>
                  <a:srgbClr val="0563C1"/>
                </a:solidFill>
              </a:rPr>
              <a:t>. </a:t>
            </a:r>
            <a:r>
              <a:rPr lang="en-GB" dirty="0" err="1">
                <a:solidFill>
                  <a:srgbClr val="0563C1"/>
                </a:solidFill>
              </a:rPr>
              <a:t>Efallai</a:t>
            </a:r>
            <a:r>
              <a:rPr lang="en-GB" dirty="0">
                <a:solidFill>
                  <a:srgbClr val="0563C1"/>
                </a:solidFill>
              </a:rPr>
              <a:t> y </a:t>
            </a:r>
            <a:r>
              <a:rPr lang="en-GB" dirty="0" err="1">
                <a:solidFill>
                  <a:srgbClr val="0563C1"/>
                </a:solidFill>
              </a:rPr>
              <a:t>bydd</a:t>
            </a:r>
            <a:r>
              <a:rPr lang="en-GB" dirty="0">
                <a:solidFill>
                  <a:srgbClr val="0563C1"/>
                </a:solidFill>
              </a:rPr>
              <a:t> </a:t>
            </a:r>
            <a:r>
              <a:rPr lang="en-GB" dirty="0" err="1">
                <a:solidFill>
                  <a:srgbClr val="0563C1"/>
                </a:solidFill>
              </a:rPr>
              <a:t>oedolion</a:t>
            </a:r>
            <a:r>
              <a:rPr lang="en-GB" dirty="0">
                <a:solidFill>
                  <a:srgbClr val="0563C1"/>
                </a:solidFill>
              </a:rPr>
              <a:t> </a:t>
            </a:r>
            <a:r>
              <a:rPr lang="en-GB" dirty="0" err="1">
                <a:solidFill>
                  <a:srgbClr val="0563C1"/>
                </a:solidFill>
              </a:rPr>
              <a:t>dibynadwy</a:t>
            </a:r>
            <a:r>
              <a:rPr lang="en-GB" dirty="0">
                <a:solidFill>
                  <a:srgbClr val="0563C1"/>
                </a:solidFill>
              </a:rPr>
              <a:t> </a:t>
            </a:r>
            <a:r>
              <a:rPr lang="en-GB" dirty="0" err="1">
                <a:solidFill>
                  <a:srgbClr val="0563C1"/>
                </a:solidFill>
              </a:rPr>
              <a:t>Shareen</a:t>
            </a:r>
            <a:r>
              <a:rPr lang="en-GB" dirty="0">
                <a:solidFill>
                  <a:srgbClr val="0563C1"/>
                </a:solidFill>
              </a:rPr>
              <a:t> ac Ella </a:t>
            </a:r>
            <a:r>
              <a:rPr lang="en-GB" dirty="0" err="1">
                <a:solidFill>
                  <a:srgbClr val="0563C1"/>
                </a:solidFill>
              </a:rPr>
              <a:t>yn</a:t>
            </a:r>
            <a:r>
              <a:rPr lang="en-GB" dirty="0">
                <a:solidFill>
                  <a:srgbClr val="0563C1"/>
                </a:solidFill>
              </a:rPr>
              <a:t> </a:t>
            </a:r>
            <a:r>
              <a:rPr lang="en-GB" dirty="0" err="1">
                <a:solidFill>
                  <a:srgbClr val="0563C1"/>
                </a:solidFill>
              </a:rPr>
              <a:t>penderfynu</a:t>
            </a:r>
            <a:r>
              <a:rPr lang="en-GB" dirty="0">
                <a:solidFill>
                  <a:srgbClr val="0563C1"/>
                </a:solidFill>
              </a:rPr>
              <a:t> </a:t>
            </a:r>
            <a:r>
              <a:rPr lang="en-GB" dirty="0" err="1">
                <a:solidFill>
                  <a:srgbClr val="0563C1"/>
                </a:solidFill>
              </a:rPr>
              <a:t>cysylltu</a:t>
            </a:r>
            <a:r>
              <a:rPr lang="en-GB" dirty="0">
                <a:solidFill>
                  <a:srgbClr val="0563C1"/>
                </a:solidFill>
              </a:rPr>
              <a:t> </a:t>
            </a:r>
            <a:r>
              <a:rPr lang="en-GB" dirty="0" err="1">
                <a:solidFill>
                  <a:srgbClr val="0563C1"/>
                </a:solidFill>
              </a:rPr>
              <a:t>â'r</a:t>
            </a:r>
            <a:r>
              <a:rPr lang="en-GB" dirty="0">
                <a:solidFill>
                  <a:srgbClr val="0563C1"/>
                </a:solidFill>
              </a:rPr>
              <a:t> apiau a </a:t>
            </a:r>
            <a:r>
              <a:rPr lang="en-GB" dirty="0" err="1">
                <a:solidFill>
                  <a:srgbClr val="0563C1"/>
                </a:solidFill>
              </a:rPr>
              <a:t>rhoi</a:t>
            </a:r>
            <a:r>
              <a:rPr lang="en-GB" dirty="0">
                <a:solidFill>
                  <a:srgbClr val="0563C1"/>
                </a:solidFill>
              </a:rPr>
              <a:t> </a:t>
            </a:r>
            <a:r>
              <a:rPr lang="en-GB" dirty="0" err="1">
                <a:solidFill>
                  <a:srgbClr val="0563C1"/>
                </a:solidFill>
              </a:rPr>
              <a:t>gwybod</a:t>
            </a:r>
            <a:r>
              <a:rPr lang="en-GB" dirty="0">
                <a:solidFill>
                  <a:srgbClr val="0563C1"/>
                </a:solidFill>
              </a:rPr>
              <a:t> </a:t>
            </a:r>
            <a:r>
              <a:rPr lang="en-GB" dirty="0" err="1">
                <a:solidFill>
                  <a:srgbClr val="0563C1"/>
                </a:solidFill>
              </a:rPr>
              <a:t>iddyn</a:t>
            </a:r>
            <a:r>
              <a:rPr lang="en-GB" dirty="0">
                <a:solidFill>
                  <a:srgbClr val="0563C1"/>
                </a:solidFill>
              </a:rPr>
              <a:t> </a:t>
            </a:r>
            <a:r>
              <a:rPr lang="en-GB" dirty="0" err="1">
                <a:solidFill>
                  <a:srgbClr val="0563C1"/>
                </a:solidFill>
              </a:rPr>
              <a:t>nhw</a:t>
            </a:r>
            <a:r>
              <a:rPr lang="en-GB" dirty="0">
                <a:solidFill>
                  <a:srgbClr val="0563C1"/>
                </a:solidFill>
              </a:rPr>
              <a:t> </a:t>
            </a:r>
            <a:r>
              <a:rPr lang="en-GB" dirty="0" err="1">
                <a:solidFill>
                  <a:srgbClr val="0563C1"/>
                </a:solidFill>
              </a:rPr>
              <a:t>nad</a:t>
            </a:r>
            <a:r>
              <a:rPr lang="en-GB" dirty="0">
                <a:solidFill>
                  <a:srgbClr val="0563C1"/>
                </a:solidFill>
              </a:rPr>
              <a:t> </a:t>
            </a:r>
            <a:r>
              <a:rPr lang="en-GB" dirty="0" err="1">
                <a:solidFill>
                  <a:srgbClr val="0563C1"/>
                </a:solidFill>
              </a:rPr>
              <a:t>ydyn</a:t>
            </a:r>
            <a:r>
              <a:rPr lang="en-GB" dirty="0">
                <a:solidFill>
                  <a:srgbClr val="0563C1"/>
                </a:solidFill>
              </a:rPr>
              <a:t> </a:t>
            </a:r>
            <a:r>
              <a:rPr lang="en-GB" dirty="0" err="1">
                <a:solidFill>
                  <a:srgbClr val="0563C1"/>
                </a:solidFill>
              </a:rPr>
              <a:t>nhw’n</a:t>
            </a:r>
            <a:r>
              <a:rPr lang="en-GB" dirty="0">
                <a:solidFill>
                  <a:srgbClr val="0563C1"/>
                </a:solidFill>
              </a:rPr>
              <a:t> </a:t>
            </a:r>
            <a:r>
              <a:rPr lang="en-GB" dirty="0" err="1">
                <a:solidFill>
                  <a:srgbClr val="0563C1"/>
                </a:solidFill>
              </a:rPr>
              <a:t>cadw’r</a:t>
            </a:r>
            <a:r>
              <a:rPr lang="en-GB" dirty="0">
                <a:solidFill>
                  <a:srgbClr val="0563C1"/>
                </a:solidFill>
              </a:rPr>
              <a:t> Cod Plant. </a:t>
            </a:r>
            <a:r>
              <a:rPr lang="en-GB" dirty="0" err="1">
                <a:solidFill>
                  <a:srgbClr val="0563C1"/>
                </a:solidFill>
              </a:rPr>
              <a:t>Os</a:t>
            </a:r>
            <a:r>
              <a:rPr lang="en-GB" dirty="0">
                <a:solidFill>
                  <a:srgbClr val="0563C1"/>
                </a:solidFill>
              </a:rPr>
              <a:t> </a:t>
            </a:r>
            <a:r>
              <a:rPr lang="en-GB" dirty="0" err="1">
                <a:solidFill>
                  <a:srgbClr val="0563C1"/>
                </a:solidFill>
              </a:rPr>
              <a:t>nad</a:t>
            </a:r>
            <a:r>
              <a:rPr lang="en-GB" dirty="0">
                <a:solidFill>
                  <a:srgbClr val="0563C1"/>
                </a:solidFill>
              </a:rPr>
              <a:t> </a:t>
            </a:r>
            <a:r>
              <a:rPr lang="en-GB" dirty="0" err="1">
                <a:solidFill>
                  <a:srgbClr val="0563C1"/>
                </a:solidFill>
              </a:rPr>
              <a:t>yw'r</a:t>
            </a:r>
            <a:r>
              <a:rPr lang="en-GB" dirty="0">
                <a:solidFill>
                  <a:srgbClr val="0563C1"/>
                </a:solidFill>
              </a:rPr>
              <a:t> </a:t>
            </a:r>
            <a:r>
              <a:rPr lang="en-GB" dirty="0" err="1">
                <a:solidFill>
                  <a:srgbClr val="0563C1"/>
                </a:solidFill>
              </a:rPr>
              <a:t>oedolion</a:t>
            </a:r>
            <a:r>
              <a:rPr lang="en-GB" dirty="0">
                <a:solidFill>
                  <a:srgbClr val="0563C1"/>
                </a:solidFill>
              </a:rPr>
              <a:t> </a:t>
            </a:r>
            <a:r>
              <a:rPr lang="en-GB" dirty="0" err="1">
                <a:solidFill>
                  <a:srgbClr val="0563C1"/>
                </a:solidFill>
              </a:rPr>
              <a:t>dibynadwy</a:t>
            </a:r>
            <a:r>
              <a:rPr lang="en-GB" dirty="0">
                <a:solidFill>
                  <a:srgbClr val="0563C1"/>
                </a:solidFill>
              </a:rPr>
              <a:t> </a:t>
            </a:r>
            <a:r>
              <a:rPr lang="en-GB" dirty="0" err="1">
                <a:solidFill>
                  <a:srgbClr val="0563C1"/>
                </a:solidFill>
              </a:rPr>
              <a:t>yn</a:t>
            </a:r>
            <a:r>
              <a:rPr lang="en-GB" dirty="0">
                <a:solidFill>
                  <a:srgbClr val="0563C1"/>
                </a:solidFill>
              </a:rPr>
              <a:t> </a:t>
            </a:r>
            <a:r>
              <a:rPr lang="en-GB" dirty="0" err="1">
                <a:solidFill>
                  <a:srgbClr val="0563C1"/>
                </a:solidFill>
              </a:rPr>
              <a:t>fodlon</a:t>
            </a:r>
            <a:r>
              <a:rPr lang="en-GB" dirty="0">
                <a:solidFill>
                  <a:srgbClr val="0563C1"/>
                </a:solidFill>
              </a:rPr>
              <a:t> </a:t>
            </a:r>
            <a:r>
              <a:rPr lang="en-GB" dirty="0" err="1">
                <a:solidFill>
                  <a:srgbClr val="0563C1"/>
                </a:solidFill>
              </a:rPr>
              <a:t>ar</a:t>
            </a:r>
            <a:r>
              <a:rPr lang="en-GB" dirty="0">
                <a:solidFill>
                  <a:srgbClr val="0563C1"/>
                </a:solidFill>
              </a:rPr>
              <a:t> yr </a:t>
            </a:r>
            <a:r>
              <a:rPr lang="en-GB" dirty="0" err="1">
                <a:solidFill>
                  <a:srgbClr val="0563C1"/>
                </a:solidFill>
              </a:rPr>
              <a:t>ymateb</a:t>
            </a:r>
            <a:r>
              <a:rPr lang="en-GB" dirty="0">
                <a:solidFill>
                  <a:srgbClr val="0563C1"/>
                </a:solidFill>
              </a:rPr>
              <a:t>, </a:t>
            </a:r>
            <a:r>
              <a:rPr lang="en-GB" dirty="0" err="1">
                <a:solidFill>
                  <a:srgbClr val="0563C1"/>
                </a:solidFill>
              </a:rPr>
              <a:t>gallan</a:t>
            </a:r>
            <a:r>
              <a:rPr lang="en-GB" dirty="0">
                <a:solidFill>
                  <a:srgbClr val="0563C1"/>
                </a:solidFill>
              </a:rPr>
              <a:t> </a:t>
            </a:r>
            <a:r>
              <a:rPr lang="en-GB" dirty="0" err="1">
                <a:solidFill>
                  <a:srgbClr val="0563C1"/>
                </a:solidFill>
              </a:rPr>
              <a:t>nhw</a:t>
            </a:r>
            <a:r>
              <a:rPr lang="en-GB" dirty="0">
                <a:solidFill>
                  <a:srgbClr val="0563C1"/>
                </a:solidFill>
              </a:rPr>
              <a:t> </a:t>
            </a:r>
            <a:r>
              <a:rPr lang="en-GB" dirty="0" err="1">
                <a:solidFill>
                  <a:srgbClr val="0563C1"/>
                </a:solidFill>
              </a:rPr>
              <a:t>gysylltu</a:t>
            </a:r>
            <a:r>
              <a:rPr lang="en-GB" dirty="0">
                <a:solidFill>
                  <a:srgbClr val="0563C1"/>
                </a:solidFill>
              </a:rPr>
              <a:t> </a:t>
            </a:r>
            <a:r>
              <a:rPr lang="en-GB" dirty="0" err="1">
                <a:solidFill>
                  <a:srgbClr val="0563C1"/>
                </a:solidFill>
              </a:rPr>
              <a:t>â'r</a:t>
            </a:r>
            <a:r>
              <a:rPr lang="en-GB" dirty="0">
                <a:solidFill>
                  <a:srgbClr val="0563C1"/>
                </a:solidFill>
              </a:rPr>
              <a:t> ICO </a:t>
            </a:r>
            <a:r>
              <a:rPr lang="en-GB" dirty="0" err="1">
                <a:solidFill>
                  <a:srgbClr val="0563C1"/>
                </a:solidFill>
              </a:rPr>
              <a:t>yn</a:t>
            </a:r>
            <a:r>
              <a:rPr lang="en-GB" dirty="0">
                <a:solidFill>
                  <a:srgbClr val="0563C1"/>
                </a:solidFill>
              </a:rPr>
              <a:t> </a:t>
            </a:r>
            <a:r>
              <a:rPr lang="en-GB" dirty="0" err="1">
                <a:solidFill>
                  <a:srgbClr val="0563C1"/>
                </a:solidFill>
              </a:rPr>
              <a:t>uniongyrchol</a:t>
            </a:r>
            <a:r>
              <a:rPr lang="en-GB" dirty="0">
                <a:solidFill>
                  <a:srgbClr val="0563C1"/>
                </a:solidFill>
              </a:rPr>
              <a:t> a </a:t>
            </a:r>
            <a:r>
              <a:rPr lang="en-GB" dirty="0" err="1">
                <a:solidFill>
                  <a:srgbClr val="0563C1"/>
                </a:solidFill>
              </a:rPr>
              <a:t>gwneud</a:t>
            </a:r>
            <a:r>
              <a:rPr lang="en-GB" dirty="0">
                <a:solidFill>
                  <a:srgbClr val="0563C1"/>
                </a:solidFill>
              </a:rPr>
              <a:t> </a:t>
            </a:r>
            <a:r>
              <a:rPr lang="en-GB" dirty="0" err="1">
                <a:solidFill>
                  <a:srgbClr val="0563C1"/>
                </a:solidFill>
              </a:rPr>
              <a:t>cwyn</a:t>
            </a:r>
            <a:r>
              <a:rPr lang="en-GB" dirty="0">
                <a:solidFill>
                  <a:srgbClr val="0563C1"/>
                </a:solidFill>
              </a:rPr>
              <a:t>: </a:t>
            </a:r>
            <a:r>
              <a:rPr lang="en-GB" u="sng" dirty="0">
                <a:solidFill>
                  <a:schemeClr val="hlink"/>
                </a:solidFill>
                <a:hlinkClick r:id="rId3"/>
              </a:rPr>
              <a:t>https://ico.org.uk/global/contact-us/</a:t>
            </a:r>
            <a:r>
              <a:rPr lang="en-GB" dirty="0"/>
              <a:t> </a:t>
            </a:r>
            <a:endParaRPr lang="en-GB" dirty="0">
              <a:solidFill>
                <a:srgbClr val="0563C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2F12835-E945-734F-925E-26681104583C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464350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 sz="1600" dirty="0" err="1">
                <a:solidFill>
                  <a:srgbClr val="222222"/>
                </a:solidFill>
              </a:rPr>
              <a:t>Mae’r</a:t>
            </a:r>
            <a:r>
              <a:rPr lang="en-GB" sz="1600" dirty="0">
                <a:solidFill>
                  <a:srgbClr val="222222"/>
                </a:solidFill>
              </a:rPr>
              <a:t> </a:t>
            </a:r>
            <a:r>
              <a:rPr lang="en-GB" sz="1600" dirty="0" err="1">
                <a:solidFill>
                  <a:srgbClr val="222222"/>
                </a:solidFill>
              </a:rPr>
              <a:t>adnodd</a:t>
            </a:r>
            <a:r>
              <a:rPr lang="en-GB" sz="1600" dirty="0">
                <a:solidFill>
                  <a:srgbClr val="222222"/>
                </a:solidFill>
              </a:rPr>
              <a:t> </a:t>
            </a:r>
            <a:r>
              <a:rPr lang="en-GB" sz="1600" dirty="0" err="1">
                <a:solidFill>
                  <a:srgbClr val="222222"/>
                </a:solidFill>
              </a:rPr>
              <a:t>hwn</a:t>
            </a:r>
            <a:r>
              <a:rPr lang="en-GB" sz="1600" dirty="0">
                <a:solidFill>
                  <a:srgbClr val="222222"/>
                </a:solidFill>
              </a:rPr>
              <a:t> </a:t>
            </a:r>
            <a:r>
              <a:rPr lang="en-GB" sz="1600" dirty="0" err="1">
                <a:solidFill>
                  <a:srgbClr val="222222"/>
                </a:solidFill>
              </a:rPr>
              <a:t>wedi’i</a:t>
            </a:r>
            <a:r>
              <a:rPr lang="en-GB" sz="1600" dirty="0">
                <a:solidFill>
                  <a:srgbClr val="222222"/>
                </a:solidFill>
              </a:rPr>
              <a:t> </a:t>
            </a:r>
            <a:r>
              <a:rPr lang="en-GB" sz="1600" dirty="0" err="1">
                <a:solidFill>
                  <a:srgbClr val="222222"/>
                </a:solidFill>
              </a:rPr>
              <a:t>ddatblygu</a:t>
            </a:r>
            <a:r>
              <a:rPr lang="en-GB" sz="1600" dirty="0">
                <a:solidFill>
                  <a:srgbClr val="222222"/>
                </a:solidFill>
              </a:rPr>
              <a:t> </a:t>
            </a:r>
            <a:r>
              <a:rPr lang="en-GB" sz="1600" dirty="0" err="1">
                <a:solidFill>
                  <a:srgbClr val="222222"/>
                </a:solidFill>
              </a:rPr>
              <a:t>gydag</a:t>
            </a:r>
            <a:r>
              <a:rPr lang="en-GB" sz="1600" dirty="0">
                <a:solidFill>
                  <a:srgbClr val="222222"/>
                </a:solidFill>
              </a:rPr>
              <a:t> </a:t>
            </a:r>
            <a:r>
              <a:rPr lang="en-GB" sz="1600" dirty="0" err="1">
                <a:solidFill>
                  <a:srgbClr val="222222"/>
                </a:solidFill>
              </a:rPr>
              <a:t>arweiniad</a:t>
            </a:r>
            <a:r>
              <a:rPr lang="en-GB" sz="1600" dirty="0">
                <a:solidFill>
                  <a:srgbClr val="222222"/>
                </a:solidFill>
              </a:rPr>
              <a:t> y </a:t>
            </a:r>
            <a:r>
              <a:rPr lang="en-GB" sz="1600" dirty="0" err="1">
                <a:solidFill>
                  <a:srgbClr val="222222"/>
                </a:solidFill>
              </a:rPr>
              <a:t>Gymdeithas</a:t>
            </a:r>
            <a:r>
              <a:rPr lang="en-GB" sz="1600" dirty="0">
                <a:solidFill>
                  <a:srgbClr val="222222"/>
                </a:solidFill>
              </a:rPr>
              <a:t> </a:t>
            </a:r>
            <a:r>
              <a:rPr lang="en-GB" sz="1600" dirty="0" err="1">
                <a:solidFill>
                  <a:srgbClr val="222222"/>
                </a:solidFill>
              </a:rPr>
              <a:t>PSHE</a:t>
            </a:r>
            <a:r>
              <a:rPr lang="en-GB" sz="1600" dirty="0">
                <a:solidFill>
                  <a:srgbClr val="222222"/>
                </a:solidFill>
              </a:rPr>
              <a:t>, yr Adran </a:t>
            </a:r>
            <a:r>
              <a:rPr lang="en-GB" sz="1600" dirty="0" err="1">
                <a:solidFill>
                  <a:srgbClr val="222222"/>
                </a:solidFill>
              </a:rPr>
              <a:t>Addysg</a:t>
            </a:r>
            <a:r>
              <a:rPr lang="en-GB" sz="1600" dirty="0">
                <a:solidFill>
                  <a:srgbClr val="222222"/>
                </a:solidFill>
              </a:rPr>
              <a:t> a </a:t>
            </a:r>
            <a:r>
              <a:rPr lang="en-GB" sz="1600" dirty="0" err="1">
                <a:solidFill>
                  <a:srgbClr val="222222"/>
                </a:solidFill>
              </a:rPr>
              <a:t>Sgiliau</a:t>
            </a:r>
            <a:r>
              <a:rPr lang="en-GB" sz="1600" dirty="0">
                <a:solidFill>
                  <a:srgbClr val="222222"/>
                </a:solidFill>
              </a:rPr>
              <a:t> (Cymru), yr Adran </a:t>
            </a:r>
            <a:r>
              <a:rPr lang="en-GB" sz="1600" dirty="0" err="1">
                <a:solidFill>
                  <a:srgbClr val="222222"/>
                </a:solidFill>
              </a:rPr>
              <a:t>Addysg</a:t>
            </a:r>
            <a:r>
              <a:rPr lang="en-GB" sz="1600" dirty="0">
                <a:solidFill>
                  <a:srgbClr val="222222"/>
                </a:solidFill>
              </a:rPr>
              <a:t> (</a:t>
            </a:r>
            <a:r>
              <a:rPr lang="en-GB" sz="1600" dirty="0" err="1">
                <a:solidFill>
                  <a:srgbClr val="222222"/>
                </a:solidFill>
              </a:rPr>
              <a:t>Lloegr</a:t>
            </a:r>
            <a:r>
              <a:rPr lang="en-GB" sz="1600" dirty="0">
                <a:solidFill>
                  <a:srgbClr val="222222"/>
                </a:solidFill>
              </a:rPr>
              <a:t>), Education Scotland, Yr Adran </a:t>
            </a:r>
            <a:r>
              <a:rPr lang="en-GB" sz="1600" dirty="0" err="1">
                <a:solidFill>
                  <a:srgbClr val="222222"/>
                </a:solidFill>
              </a:rPr>
              <a:t>Addysg</a:t>
            </a:r>
            <a:r>
              <a:rPr lang="en-GB" sz="1600" dirty="0">
                <a:solidFill>
                  <a:srgbClr val="222222"/>
                </a:solidFill>
              </a:rPr>
              <a:t> (NI).</a:t>
            </a:r>
            <a:r>
              <a:rPr lang="en-GB" sz="1600" dirty="0">
                <a:solidFill>
                  <a:srgbClr val="222222"/>
                </a:solidFill>
                <a:highlight>
                  <a:srgbClr val="FFFFFF"/>
                </a:highlight>
              </a:rPr>
              <a:t> </a:t>
            </a: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lang="en-GB" sz="1600" dirty="0">
              <a:solidFill>
                <a:srgbClr val="222222"/>
              </a:solidFill>
              <a:highlight>
                <a:srgbClr val="FFFFFF"/>
              </a:highlight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 sz="1600" kern="1200" dirty="0">
                <a:solidFill>
                  <a:srgbClr val="222222"/>
                </a:solidFill>
                <a:highlight>
                  <a:srgbClr val="FFFFFF"/>
                </a:highlight>
                <a:latin typeface="+mn-lt"/>
                <a:ea typeface="+mn-ea"/>
                <a:cs typeface="+mn-cs"/>
              </a:rPr>
              <a:t>Gall</a:t>
            </a:r>
            <a:r>
              <a:rPr lang="en-GB" sz="1600" b="1" dirty="0">
                <a:solidFill>
                  <a:srgbClr val="222222"/>
                </a:solidFill>
              </a:rPr>
              <a:t> ffeithlun y Cod Plant </a:t>
            </a:r>
            <a:r>
              <a:rPr lang="en-GB" sz="1600" kern="1200" dirty="0" err="1">
                <a:solidFill>
                  <a:srgbClr val="222222"/>
                </a:solidFill>
                <a:highlight>
                  <a:srgbClr val="FFFFFF"/>
                </a:highlight>
                <a:latin typeface="+mn-lt"/>
                <a:ea typeface="+mn-ea"/>
                <a:cs typeface="+mn-cs"/>
              </a:rPr>
              <a:t>gael</a:t>
            </a:r>
            <a:r>
              <a:rPr lang="en-GB" sz="1600" kern="1200" dirty="0">
                <a:solidFill>
                  <a:srgbClr val="222222"/>
                </a:solidFill>
                <a:highlight>
                  <a:srgbClr val="FFFFFF"/>
                </a:highlight>
                <a:latin typeface="+mn-lt"/>
                <a:ea typeface="+mn-ea"/>
                <a:cs typeface="+mn-cs"/>
              </a:rPr>
              <a:t> </a:t>
            </a:r>
            <a:r>
              <a:rPr lang="en-GB" sz="1600" kern="1200" dirty="0" err="1">
                <a:solidFill>
                  <a:srgbClr val="222222"/>
                </a:solidFill>
                <a:highlight>
                  <a:srgbClr val="FFFFFF"/>
                </a:highlight>
                <a:latin typeface="+mn-lt"/>
                <a:ea typeface="+mn-ea"/>
                <a:cs typeface="+mn-cs"/>
              </a:rPr>
              <a:t>ei</a:t>
            </a:r>
            <a:r>
              <a:rPr lang="en-GB" sz="1600" kern="1200" dirty="0">
                <a:solidFill>
                  <a:srgbClr val="222222"/>
                </a:solidFill>
                <a:highlight>
                  <a:srgbClr val="FFFFFF"/>
                </a:highlight>
                <a:latin typeface="+mn-lt"/>
                <a:ea typeface="+mn-ea"/>
                <a:cs typeface="+mn-cs"/>
              </a:rPr>
              <a:t> </a:t>
            </a:r>
            <a:r>
              <a:rPr lang="en-GB" sz="1600" kern="1200" dirty="0" err="1">
                <a:solidFill>
                  <a:srgbClr val="222222"/>
                </a:solidFill>
                <a:highlight>
                  <a:srgbClr val="FFFFFF"/>
                </a:highlight>
                <a:latin typeface="+mn-lt"/>
                <a:ea typeface="+mn-ea"/>
                <a:cs typeface="+mn-cs"/>
              </a:rPr>
              <a:t>anfon</a:t>
            </a:r>
            <a:r>
              <a:rPr lang="en-GB" sz="1600" kern="1200" dirty="0">
                <a:solidFill>
                  <a:srgbClr val="222222"/>
                </a:solidFill>
                <a:highlight>
                  <a:srgbClr val="FFFFFF"/>
                </a:highlight>
                <a:latin typeface="+mn-lt"/>
                <a:ea typeface="+mn-ea"/>
                <a:cs typeface="+mn-cs"/>
              </a:rPr>
              <a:t> </a:t>
            </a:r>
            <a:r>
              <a:rPr lang="en-GB" sz="1600" kern="1200" dirty="0" err="1">
                <a:solidFill>
                  <a:srgbClr val="222222"/>
                </a:solidFill>
                <a:highlight>
                  <a:srgbClr val="FFFFFF"/>
                </a:highlight>
                <a:latin typeface="+mn-lt"/>
                <a:ea typeface="+mn-ea"/>
                <a:cs typeface="+mn-cs"/>
              </a:rPr>
              <a:t>adref</a:t>
            </a:r>
            <a:r>
              <a:rPr lang="en-GB" sz="1600" kern="1200" dirty="0">
                <a:solidFill>
                  <a:srgbClr val="222222"/>
                </a:solidFill>
                <a:highlight>
                  <a:srgbClr val="FFFFFF"/>
                </a:highlight>
                <a:latin typeface="+mn-lt"/>
                <a:ea typeface="+mn-ea"/>
                <a:cs typeface="+mn-cs"/>
              </a:rPr>
              <a:t> at y </a:t>
            </a:r>
            <a:r>
              <a:rPr lang="en-GB" sz="1600" kern="1200" dirty="0" err="1">
                <a:solidFill>
                  <a:srgbClr val="222222"/>
                </a:solidFill>
                <a:highlight>
                  <a:srgbClr val="FFFFFF"/>
                </a:highlight>
                <a:latin typeface="+mn-lt"/>
                <a:ea typeface="+mn-ea"/>
                <a:cs typeface="+mn-cs"/>
              </a:rPr>
              <a:t>rhieni</a:t>
            </a:r>
            <a:r>
              <a:rPr lang="en-GB" sz="1600" kern="1200" dirty="0">
                <a:solidFill>
                  <a:srgbClr val="222222"/>
                </a:solidFill>
                <a:highlight>
                  <a:srgbClr val="FFFFFF"/>
                </a:highlight>
                <a:latin typeface="+mn-lt"/>
                <a:ea typeface="+mn-ea"/>
                <a:cs typeface="+mn-cs"/>
              </a:rPr>
              <a:t>, er </a:t>
            </a:r>
            <a:r>
              <a:rPr lang="en-GB" sz="1600" kern="1200" dirty="0" err="1">
                <a:solidFill>
                  <a:srgbClr val="222222"/>
                </a:solidFill>
                <a:highlight>
                  <a:srgbClr val="FFFFFF"/>
                </a:highlight>
                <a:latin typeface="+mn-lt"/>
                <a:ea typeface="+mn-ea"/>
                <a:cs typeface="+mn-cs"/>
              </a:rPr>
              <a:t>mwyn</a:t>
            </a:r>
            <a:r>
              <a:rPr lang="en-GB" sz="1600" kern="1200" dirty="0">
                <a:solidFill>
                  <a:srgbClr val="222222"/>
                </a:solidFill>
                <a:highlight>
                  <a:srgbClr val="FFFFFF"/>
                </a:highlight>
                <a:latin typeface="+mn-lt"/>
                <a:ea typeface="+mn-ea"/>
                <a:cs typeface="+mn-cs"/>
              </a:rPr>
              <a:t> </a:t>
            </a:r>
            <a:r>
              <a:rPr lang="en-GB" sz="1600" kern="1200" dirty="0" err="1">
                <a:solidFill>
                  <a:srgbClr val="222222"/>
                </a:solidFill>
                <a:highlight>
                  <a:srgbClr val="FFFFFF"/>
                </a:highlight>
                <a:latin typeface="+mn-lt"/>
                <a:ea typeface="+mn-ea"/>
                <a:cs typeface="+mn-cs"/>
              </a:rPr>
              <a:t>annog</a:t>
            </a:r>
            <a:r>
              <a:rPr lang="en-GB" sz="1600" kern="1200" dirty="0">
                <a:solidFill>
                  <a:srgbClr val="222222"/>
                </a:solidFill>
                <a:highlight>
                  <a:srgbClr val="FFFFFF"/>
                </a:highlight>
                <a:latin typeface="+mn-lt"/>
                <a:ea typeface="+mn-ea"/>
                <a:cs typeface="+mn-cs"/>
              </a:rPr>
              <a:t> y </a:t>
            </a:r>
            <a:r>
              <a:rPr lang="en-GB" sz="1600" kern="1200" dirty="0" err="1">
                <a:solidFill>
                  <a:srgbClr val="222222"/>
                </a:solidFill>
                <a:highlight>
                  <a:srgbClr val="FFFFFF"/>
                </a:highlight>
                <a:latin typeface="+mn-lt"/>
                <a:ea typeface="+mn-ea"/>
                <a:cs typeface="+mn-cs"/>
              </a:rPr>
              <a:t>disgyblion</a:t>
            </a:r>
            <a:r>
              <a:rPr lang="en-GB" sz="1600" kern="1200" dirty="0">
                <a:solidFill>
                  <a:srgbClr val="222222"/>
                </a:solidFill>
                <a:highlight>
                  <a:srgbClr val="FFFFFF"/>
                </a:highlight>
                <a:latin typeface="+mn-lt"/>
                <a:ea typeface="+mn-ea"/>
                <a:cs typeface="+mn-cs"/>
              </a:rPr>
              <a:t> </a:t>
            </a:r>
            <a:r>
              <a:rPr lang="en-GB" sz="1600" kern="1200" dirty="0" err="1">
                <a:solidFill>
                  <a:srgbClr val="222222"/>
                </a:solidFill>
                <a:highlight>
                  <a:srgbClr val="FFFFFF"/>
                </a:highlight>
                <a:latin typeface="+mn-lt"/>
                <a:ea typeface="+mn-ea"/>
                <a:cs typeface="+mn-cs"/>
              </a:rPr>
              <a:t>i</a:t>
            </a:r>
            <a:r>
              <a:rPr lang="en-GB" sz="1600" kern="1200" dirty="0">
                <a:solidFill>
                  <a:srgbClr val="222222"/>
                </a:solidFill>
                <a:highlight>
                  <a:srgbClr val="FFFFFF"/>
                </a:highlight>
                <a:latin typeface="+mn-lt"/>
                <a:ea typeface="+mn-ea"/>
                <a:cs typeface="+mn-cs"/>
              </a:rPr>
              <a:t> </a:t>
            </a:r>
            <a:r>
              <a:rPr lang="en-GB" sz="1600" kern="1200" dirty="0" err="1">
                <a:solidFill>
                  <a:srgbClr val="222222"/>
                </a:solidFill>
                <a:highlight>
                  <a:srgbClr val="FFFFFF"/>
                </a:highlight>
                <a:latin typeface="+mn-lt"/>
                <a:ea typeface="+mn-ea"/>
                <a:cs typeface="+mn-cs"/>
              </a:rPr>
              <a:t>barhau</a:t>
            </a:r>
            <a:r>
              <a:rPr lang="en-GB" sz="1600" kern="1200" dirty="0">
                <a:solidFill>
                  <a:srgbClr val="222222"/>
                </a:solidFill>
                <a:highlight>
                  <a:srgbClr val="FFFFFF"/>
                </a:highlight>
                <a:latin typeface="+mn-lt"/>
                <a:ea typeface="+mn-ea"/>
                <a:cs typeface="+mn-cs"/>
              </a:rPr>
              <a:t> </a:t>
            </a:r>
            <a:r>
              <a:rPr lang="en-GB" sz="1600" kern="1200" dirty="0" err="1">
                <a:solidFill>
                  <a:srgbClr val="222222"/>
                </a:solidFill>
                <a:highlight>
                  <a:srgbClr val="FFFFFF"/>
                </a:highlight>
                <a:latin typeface="+mn-lt"/>
                <a:ea typeface="+mn-ea"/>
                <a:cs typeface="+mn-cs"/>
              </a:rPr>
              <a:t>â'r</a:t>
            </a:r>
            <a:r>
              <a:rPr lang="en-GB" sz="1600" kern="1200" dirty="0">
                <a:solidFill>
                  <a:srgbClr val="222222"/>
                </a:solidFill>
                <a:highlight>
                  <a:srgbClr val="FFFFFF"/>
                </a:highlight>
                <a:latin typeface="+mn-lt"/>
                <a:ea typeface="+mn-ea"/>
                <a:cs typeface="+mn-cs"/>
              </a:rPr>
              <a:t> </a:t>
            </a:r>
            <a:r>
              <a:rPr lang="en-GB" sz="1600" kern="1200" dirty="0" err="1">
                <a:solidFill>
                  <a:srgbClr val="222222"/>
                </a:solidFill>
                <a:highlight>
                  <a:srgbClr val="FFFFFF"/>
                </a:highlight>
                <a:latin typeface="+mn-lt"/>
                <a:ea typeface="+mn-ea"/>
                <a:cs typeface="+mn-cs"/>
              </a:rPr>
              <a:t>drafodaeth</a:t>
            </a:r>
            <a:r>
              <a:rPr lang="en-GB" sz="1600" kern="1200" dirty="0">
                <a:solidFill>
                  <a:srgbClr val="222222"/>
                </a:solidFill>
                <a:highlight>
                  <a:srgbClr val="FFFFFF"/>
                </a:highlight>
                <a:latin typeface="+mn-lt"/>
                <a:ea typeface="+mn-ea"/>
                <a:cs typeface="+mn-cs"/>
              </a:rPr>
              <a:t> </a:t>
            </a:r>
            <a:r>
              <a:rPr lang="en-GB" sz="1600" kern="1200" dirty="0" err="1">
                <a:solidFill>
                  <a:srgbClr val="222222"/>
                </a:solidFill>
                <a:highlight>
                  <a:srgbClr val="FFFFFF"/>
                </a:highlight>
                <a:latin typeface="+mn-lt"/>
                <a:ea typeface="+mn-ea"/>
                <a:cs typeface="+mn-cs"/>
              </a:rPr>
              <a:t>gartref</a:t>
            </a:r>
            <a:r>
              <a:rPr lang="en-GB" sz="1600" kern="1200" dirty="0">
                <a:solidFill>
                  <a:srgbClr val="222222"/>
                </a:solidFill>
                <a:highlight>
                  <a:srgbClr val="FFFFFF"/>
                </a:highlight>
                <a:latin typeface="+mn-lt"/>
                <a:ea typeface="+mn-ea"/>
                <a:cs typeface="+mn-cs"/>
              </a:rPr>
              <a:t>. </a:t>
            </a:r>
            <a:r>
              <a:rPr lang="en-GB" sz="1600" b="1" dirty="0">
                <a:solidFill>
                  <a:srgbClr val="222222"/>
                </a:solidFill>
              </a:rPr>
              <a:t>
</a:t>
            </a:r>
            <a:endParaRPr lang="en-GB" sz="1600" dirty="0">
              <a:solidFill>
                <a:srgbClr val="222222"/>
              </a:solidFill>
              <a:highlight>
                <a:srgbClr val="FFFFFF"/>
              </a:highlight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2F12835-E945-734F-925E-26681104583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964683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lvl="0" indent="0" algn="l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 b="1" dirty="0"/>
              <a:t>Y </a:t>
            </a:r>
            <a:r>
              <a:rPr lang="en-GB" b="1" dirty="0" err="1"/>
              <a:t>grŵp</a:t>
            </a:r>
            <a:r>
              <a:rPr lang="en-GB" b="1" dirty="0"/>
              <a:t> </a:t>
            </a:r>
            <a:r>
              <a:rPr lang="en-GB" b="1" dirty="0" err="1"/>
              <a:t>llawn</a:t>
            </a:r>
            <a:endParaRPr lang="en-GB" b="1" dirty="0"/>
          </a:p>
          <a:p>
            <a:pPr marL="0" lvl="0" indent="0" algn="l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lang="en-GB" b="1" dirty="0"/>
          </a:p>
          <a:p>
            <a:pPr marL="0" lvl="0" indent="0" algn="l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 dirty="0" err="1"/>
              <a:t>Fel</a:t>
            </a:r>
            <a:r>
              <a:rPr lang="en-GB" dirty="0"/>
              <a:t> </a:t>
            </a:r>
            <a:r>
              <a:rPr lang="en-GB" dirty="0" err="1"/>
              <a:t>grŵp</a:t>
            </a:r>
            <a:r>
              <a:rPr lang="en-GB" dirty="0"/>
              <a:t> </a:t>
            </a:r>
            <a:r>
              <a:rPr lang="en-GB" dirty="0" err="1"/>
              <a:t>llawn</a:t>
            </a:r>
            <a:r>
              <a:rPr lang="en-GB" dirty="0"/>
              <a:t>, </a:t>
            </a:r>
            <a:r>
              <a:rPr lang="en-GB" dirty="0" err="1"/>
              <a:t>rhannwch</a:t>
            </a:r>
            <a:r>
              <a:rPr lang="en-GB" dirty="0"/>
              <a:t> y </a:t>
            </a:r>
            <a:r>
              <a:rPr lang="en-GB" dirty="0" err="1"/>
              <a:t>tocynnau</a:t>
            </a:r>
            <a:r>
              <a:rPr lang="en-GB" dirty="0"/>
              <a:t> </a:t>
            </a:r>
            <a:r>
              <a:rPr lang="en-GB" dirty="0" err="1"/>
              <a:t>gorffen</a:t>
            </a:r>
            <a:r>
              <a:rPr lang="en-GB" dirty="0"/>
              <a:t> a </a:t>
            </a:r>
            <a:r>
              <a:rPr lang="en-GB" dirty="0" err="1"/>
              <a:t>gofynnwch</a:t>
            </a:r>
            <a:r>
              <a:rPr lang="en-GB" dirty="0"/>
              <a:t> </a:t>
            </a:r>
            <a:r>
              <a:rPr lang="en-GB" dirty="0" err="1"/>
              <a:t>i'r</a:t>
            </a:r>
            <a:r>
              <a:rPr lang="en-GB" dirty="0"/>
              <a:t> </a:t>
            </a:r>
            <a:r>
              <a:rPr lang="en-GB" dirty="0" err="1"/>
              <a:t>disgyblion</a:t>
            </a:r>
            <a:r>
              <a:rPr lang="en-GB" dirty="0"/>
              <a:t> </a:t>
            </a:r>
            <a:r>
              <a:rPr lang="en-GB" dirty="0" err="1"/>
              <a:t>ysgrifennu</a:t>
            </a:r>
            <a:r>
              <a:rPr lang="en-GB" dirty="0"/>
              <a:t> un </a:t>
            </a:r>
            <a:r>
              <a:rPr lang="en-GB" dirty="0" err="1"/>
              <a:t>peth</a:t>
            </a:r>
            <a:r>
              <a:rPr lang="en-GB" dirty="0"/>
              <a:t> </a:t>
            </a:r>
            <a:r>
              <a:rPr lang="en-GB" dirty="0" err="1"/>
              <a:t>maen</a:t>
            </a:r>
            <a:r>
              <a:rPr lang="en-GB" dirty="0"/>
              <a:t> </a:t>
            </a:r>
            <a:r>
              <a:rPr lang="en-GB" dirty="0" err="1"/>
              <a:t>nhw</a:t>
            </a:r>
            <a:r>
              <a:rPr lang="en-GB" dirty="0"/>
              <a:t> </a:t>
            </a:r>
            <a:r>
              <a:rPr lang="en-GB" dirty="0" err="1"/>
              <a:t>wedi'i</a:t>
            </a:r>
            <a:r>
              <a:rPr lang="en-GB" dirty="0"/>
              <a:t> </a:t>
            </a:r>
            <a:r>
              <a:rPr lang="en-GB" dirty="0" err="1"/>
              <a:t>ddysgu</a:t>
            </a:r>
            <a:r>
              <a:rPr lang="en-GB" dirty="0"/>
              <a:t> </a:t>
            </a:r>
            <a:r>
              <a:rPr lang="en-GB" dirty="0" err="1"/>
              <a:t>heddiw</a:t>
            </a:r>
            <a:r>
              <a:rPr lang="en-GB" dirty="0"/>
              <a:t> ac </a:t>
            </a:r>
            <a:r>
              <a:rPr lang="en-GB" dirty="0" err="1"/>
              <a:t>unrhyw</a:t>
            </a:r>
            <a:r>
              <a:rPr lang="en-GB" dirty="0"/>
              <a:t> </a:t>
            </a:r>
            <a:r>
              <a:rPr lang="en-GB" dirty="0" err="1"/>
              <a:t>gwestiynau</a:t>
            </a:r>
            <a:r>
              <a:rPr lang="en-GB" dirty="0"/>
              <a:t> </a:t>
            </a:r>
            <a:r>
              <a:rPr lang="en-GB" dirty="0" err="1"/>
              <a:t>sydd</a:t>
            </a:r>
            <a:r>
              <a:rPr lang="en-GB" dirty="0"/>
              <a:t> </a:t>
            </a:r>
            <a:r>
              <a:rPr lang="en-GB" dirty="0" err="1"/>
              <a:t>ganddyn</a:t>
            </a:r>
            <a:r>
              <a:rPr lang="en-GB" dirty="0"/>
              <a:t> </a:t>
            </a:r>
            <a:r>
              <a:rPr lang="en-GB" dirty="0" err="1"/>
              <a:t>nhw</a:t>
            </a:r>
            <a:r>
              <a:rPr lang="en-GB" dirty="0"/>
              <a:t> o hyd. </a:t>
            </a:r>
            <a:r>
              <a:rPr lang="en-GB" dirty="0" err="1"/>
              <a:t>Casglwch</a:t>
            </a:r>
            <a:r>
              <a:rPr lang="en-GB" dirty="0"/>
              <a:t> y </a:t>
            </a:r>
            <a:r>
              <a:rPr lang="en-GB" dirty="0" err="1"/>
              <a:t>tocynnau</a:t>
            </a:r>
            <a:r>
              <a:rPr lang="en-GB" dirty="0"/>
              <a:t> </a:t>
            </a:r>
            <a:r>
              <a:rPr lang="en-GB" dirty="0" err="1"/>
              <a:t>gorffen</a:t>
            </a:r>
            <a:r>
              <a:rPr lang="en-GB" dirty="0"/>
              <a:t> </a:t>
            </a:r>
            <a:r>
              <a:rPr lang="en-GB" dirty="0" err="1"/>
              <a:t>wrth</a:t>
            </a:r>
            <a:r>
              <a:rPr lang="en-GB" dirty="0"/>
              <a:t> </a:t>
            </a:r>
            <a:r>
              <a:rPr lang="en-GB" dirty="0" err="1"/>
              <a:t>i’r</a:t>
            </a:r>
            <a:r>
              <a:rPr lang="en-GB" dirty="0"/>
              <a:t> </a:t>
            </a:r>
            <a:r>
              <a:rPr lang="en-GB" dirty="0" err="1"/>
              <a:t>disgyblion</a:t>
            </a:r>
            <a:r>
              <a:rPr lang="en-GB" dirty="0"/>
              <a:t> </a:t>
            </a:r>
            <a:r>
              <a:rPr lang="en-GB" dirty="0" err="1"/>
              <a:t>adael</a:t>
            </a:r>
            <a:r>
              <a:rPr lang="en-GB" dirty="0"/>
              <a:t> yr </a:t>
            </a:r>
            <a:r>
              <a:rPr lang="en-GB" dirty="0" err="1"/>
              <a:t>ystafell</a:t>
            </a:r>
            <a:r>
              <a:rPr lang="en-GB" dirty="0"/>
              <a:t> </a:t>
            </a:r>
            <a:r>
              <a:rPr lang="en-GB" dirty="0" err="1"/>
              <a:t>ddosbarth</a:t>
            </a:r>
            <a:r>
              <a:rPr lang="en-GB" dirty="0"/>
              <a:t> ac </a:t>
            </a:r>
            <a:r>
              <a:rPr lang="en-GB" dirty="0" err="1"/>
              <a:t>ewch</a:t>
            </a:r>
            <a:r>
              <a:rPr lang="en-GB" dirty="0"/>
              <a:t> </a:t>
            </a:r>
            <a:r>
              <a:rPr lang="en-GB" dirty="0" err="1"/>
              <a:t>i'r</a:t>
            </a:r>
            <a:r>
              <a:rPr lang="en-GB" dirty="0"/>
              <a:t> </a:t>
            </a:r>
            <a:r>
              <a:rPr lang="en-GB" dirty="0" err="1"/>
              <a:t>afael</a:t>
            </a:r>
            <a:r>
              <a:rPr lang="en-GB" dirty="0"/>
              <a:t> ag </a:t>
            </a:r>
            <a:r>
              <a:rPr lang="en-GB" dirty="0" err="1"/>
              <a:t>unrhyw</a:t>
            </a:r>
            <a:r>
              <a:rPr lang="en-GB" dirty="0"/>
              <a:t> </a:t>
            </a:r>
            <a:r>
              <a:rPr lang="en-GB" dirty="0" err="1"/>
              <a:t>gwestiynau</a:t>
            </a:r>
            <a:r>
              <a:rPr lang="en-GB" dirty="0"/>
              <a:t> / </a:t>
            </a:r>
            <a:r>
              <a:rPr lang="en-GB" dirty="0" err="1"/>
              <a:t>materion</a:t>
            </a:r>
            <a:r>
              <a:rPr lang="en-GB" dirty="0"/>
              <a:t> </a:t>
            </a:r>
            <a:r>
              <a:rPr lang="en-GB" dirty="0" err="1"/>
              <a:t>yn</a:t>
            </a:r>
            <a:r>
              <a:rPr lang="en-GB" dirty="0"/>
              <a:t> </a:t>
            </a:r>
            <a:r>
              <a:rPr lang="en-GB" dirty="0" err="1"/>
              <a:t>nes</a:t>
            </a:r>
            <a:r>
              <a:rPr lang="en-GB" dirty="0"/>
              <a:t> </a:t>
            </a:r>
            <a:r>
              <a:rPr lang="en-GB" dirty="0" err="1"/>
              <a:t>ymlaen</a:t>
            </a:r>
            <a:r>
              <a:rPr lang="en-GB" dirty="0"/>
              <a:t>.</a:t>
            </a:r>
          </a:p>
          <a:p>
            <a:pPr marL="0" lvl="0" indent="0" algn="l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 dirty="0"/>
              <a:t> 
</a:t>
            </a:r>
            <a:r>
              <a:rPr lang="en-GB" dirty="0" err="1"/>
              <a:t>Os</a:t>
            </a:r>
            <a:r>
              <a:rPr lang="en-GB" dirty="0"/>
              <a:t> </a:t>
            </a:r>
            <a:r>
              <a:rPr lang="en-GB" dirty="0" err="1"/>
              <a:t>bydd</a:t>
            </a:r>
            <a:r>
              <a:rPr lang="en-GB" dirty="0"/>
              <a:t> </a:t>
            </a:r>
            <a:r>
              <a:rPr lang="en-GB" dirty="0" err="1"/>
              <a:t>amser</a:t>
            </a:r>
            <a:r>
              <a:rPr lang="en-GB" dirty="0"/>
              <a:t> </a:t>
            </a:r>
            <a:r>
              <a:rPr lang="en-GB" dirty="0" err="1"/>
              <a:t>yn</a:t>
            </a:r>
            <a:r>
              <a:rPr lang="en-GB" dirty="0"/>
              <a:t> </a:t>
            </a:r>
            <a:r>
              <a:rPr lang="en-GB" dirty="0" err="1"/>
              <a:t>caniatáu</a:t>
            </a:r>
            <a:r>
              <a:rPr lang="en-GB" dirty="0"/>
              <a:t>, </a:t>
            </a:r>
            <a:r>
              <a:rPr lang="en-GB" dirty="0" err="1"/>
              <a:t>gofynnwch</a:t>
            </a:r>
            <a:r>
              <a:rPr lang="en-GB" dirty="0"/>
              <a:t> </a:t>
            </a:r>
            <a:r>
              <a:rPr lang="en-GB" dirty="0" err="1"/>
              <a:t>i'r</a:t>
            </a:r>
            <a:r>
              <a:rPr lang="en-GB" dirty="0"/>
              <a:t> </a:t>
            </a:r>
            <a:r>
              <a:rPr lang="en-GB" dirty="0" err="1"/>
              <a:t>disgyblion</a:t>
            </a:r>
            <a:r>
              <a:rPr lang="en-GB" dirty="0"/>
              <a:t> </a:t>
            </a:r>
            <a:r>
              <a:rPr lang="en-GB" dirty="0" err="1"/>
              <a:t>rannu'r</a:t>
            </a:r>
            <a:r>
              <a:rPr lang="en-GB" dirty="0"/>
              <a:t> </a:t>
            </a:r>
            <a:r>
              <a:rPr lang="en-GB" dirty="0" err="1"/>
              <a:t>hyn</a:t>
            </a:r>
            <a:r>
              <a:rPr lang="en-GB" dirty="0"/>
              <a:t> </a:t>
            </a:r>
            <a:r>
              <a:rPr lang="en-GB" dirty="0" err="1"/>
              <a:t>maen</a:t>
            </a:r>
            <a:r>
              <a:rPr lang="en-GB" dirty="0"/>
              <a:t> </a:t>
            </a:r>
            <a:r>
              <a:rPr lang="en-GB" dirty="0" err="1"/>
              <a:t>nhw</a:t>
            </a:r>
            <a:r>
              <a:rPr lang="en-GB" dirty="0"/>
              <a:t> </a:t>
            </a:r>
            <a:r>
              <a:rPr lang="en-GB" dirty="0" err="1"/>
              <a:t>wedi'i</a:t>
            </a:r>
            <a:r>
              <a:rPr lang="en-GB" dirty="0"/>
              <a:t> </a:t>
            </a:r>
            <a:r>
              <a:rPr lang="en-GB" dirty="0" err="1"/>
              <a:t>ddysgu</a:t>
            </a:r>
            <a:r>
              <a:rPr lang="en-GB" dirty="0"/>
              <a:t> </a:t>
            </a:r>
            <a:r>
              <a:rPr lang="en-GB" dirty="0" err="1"/>
              <a:t>gyda'r</a:t>
            </a:r>
            <a:r>
              <a:rPr lang="en-GB" dirty="0"/>
              <a:t> </a:t>
            </a:r>
            <a:r>
              <a:rPr lang="en-GB" dirty="0" err="1"/>
              <a:t>dosbarth</a:t>
            </a:r>
            <a:r>
              <a:rPr lang="en-GB" dirty="0"/>
              <a:t> </a:t>
            </a:r>
            <a:r>
              <a:rPr lang="en-GB" dirty="0" err="1"/>
              <a:t>cyn</a:t>
            </a:r>
            <a:r>
              <a:rPr lang="en-GB" dirty="0"/>
              <a:t> </a:t>
            </a:r>
            <a:r>
              <a:rPr lang="en-GB" dirty="0" err="1"/>
              <a:t>iddyn</a:t>
            </a:r>
            <a:r>
              <a:rPr lang="en-GB" dirty="0"/>
              <a:t> </a:t>
            </a:r>
            <a:r>
              <a:rPr lang="en-GB" dirty="0" err="1"/>
              <a:t>nhw</a:t>
            </a:r>
            <a:r>
              <a:rPr lang="en-GB" dirty="0"/>
              <a:t> </a:t>
            </a:r>
            <a:r>
              <a:rPr lang="en-GB" dirty="0" err="1"/>
              <a:t>roi</a:t>
            </a:r>
            <a:r>
              <a:rPr lang="en-GB" dirty="0"/>
              <a:t> </a:t>
            </a:r>
            <a:r>
              <a:rPr lang="en-GB" dirty="0" err="1"/>
              <a:t>eu</a:t>
            </a:r>
            <a:r>
              <a:rPr lang="en-GB" dirty="0"/>
              <a:t> </a:t>
            </a:r>
            <a:r>
              <a:rPr lang="en-GB" dirty="0" err="1"/>
              <a:t>tocynnau</a:t>
            </a:r>
            <a:r>
              <a:rPr lang="en-GB" dirty="0"/>
              <a:t> </a:t>
            </a:r>
            <a:r>
              <a:rPr lang="en-GB" dirty="0" err="1"/>
              <a:t>gorffen</a:t>
            </a:r>
            <a:r>
              <a:rPr lang="en-GB" dirty="0"/>
              <a:t> </a:t>
            </a:r>
            <a:r>
              <a:rPr lang="en-GB" dirty="0" err="1"/>
              <a:t>i</a:t>
            </a:r>
            <a:r>
              <a:rPr lang="en-GB" dirty="0"/>
              <a:t> chi. 
</a:t>
            </a:r>
          </a:p>
          <a:p>
            <a:pPr marL="0" lvl="0" indent="0" algn="l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 dirty="0" err="1"/>
              <a:t>Atgoffwch</a:t>
            </a:r>
            <a:r>
              <a:rPr lang="en-GB" dirty="0"/>
              <a:t> y </a:t>
            </a:r>
            <a:r>
              <a:rPr lang="en-GB" dirty="0" err="1"/>
              <a:t>disgyblion</a:t>
            </a:r>
            <a:r>
              <a:rPr lang="en-GB" dirty="0"/>
              <a:t> y </a:t>
            </a:r>
            <a:r>
              <a:rPr lang="en-GB" dirty="0" err="1"/>
              <a:t>dylen</a:t>
            </a:r>
            <a:r>
              <a:rPr lang="en-GB" dirty="0"/>
              <a:t> </a:t>
            </a:r>
            <a:r>
              <a:rPr lang="en-GB" dirty="0" err="1"/>
              <a:t>nhw</a:t>
            </a:r>
            <a:r>
              <a:rPr lang="en-GB" dirty="0"/>
              <a:t> </a:t>
            </a:r>
            <a:r>
              <a:rPr lang="en-GB" dirty="0" err="1"/>
              <a:t>siarad</a:t>
            </a:r>
            <a:r>
              <a:rPr lang="en-GB" dirty="0"/>
              <a:t> â </a:t>
            </a:r>
            <a:r>
              <a:rPr lang="en-GB" dirty="0" err="1"/>
              <a:t>rhiant</a:t>
            </a:r>
            <a:r>
              <a:rPr lang="en-GB" dirty="0"/>
              <a:t> neu </a:t>
            </a:r>
            <a:r>
              <a:rPr lang="en-GB" dirty="0" err="1"/>
              <a:t>ofalwr</a:t>
            </a:r>
            <a:r>
              <a:rPr lang="en-GB" dirty="0"/>
              <a:t> </a:t>
            </a:r>
            <a:r>
              <a:rPr lang="en-GB" dirty="0" err="1"/>
              <a:t>os</a:t>
            </a:r>
            <a:r>
              <a:rPr lang="en-GB" dirty="0"/>
              <a:t> </a:t>
            </a:r>
            <a:r>
              <a:rPr lang="en-GB" dirty="0" err="1"/>
              <a:t>oes</a:t>
            </a:r>
            <a:r>
              <a:rPr lang="en-GB" dirty="0"/>
              <a:t> </a:t>
            </a:r>
            <a:r>
              <a:rPr lang="en-GB" dirty="0" err="1"/>
              <a:t>ganddyn</a:t>
            </a:r>
            <a:r>
              <a:rPr lang="en-GB" dirty="0"/>
              <a:t> </a:t>
            </a:r>
            <a:r>
              <a:rPr lang="en-GB" dirty="0" err="1"/>
              <a:t>nhw</a:t>
            </a:r>
            <a:r>
              <a:rPr lang="en-GB" dirty="0"/>
              <a:t> </a:t>
            </a:r>
            <a:r>
              <a:rPr lang="en-GB" dirty="0" err="1"/>
              <a:t>unrhyw</a:t>
            </a:r>
            <a:r>
              <a:rPr lang="en-GB" dirty="0"/>
              <a:t> </a:t>
            </a:r>
            <a:r>
              <a:rPr lang="en-GB" dirty="0" err="1"/>
              <a:t>bryderon</a:t>
            </a:r>
            <a:r>
              <a:rPr lang="en-GB" dirty="0"/>
              <a:t> </a:t>
            </a:r>
            <a:r>
              <a:rPr lang="en-GB" dirty="0" err="1"/>
              <a:t>ynghylch</a:t>
            </a:r>
            <a:r>
              <a:rPr lang="en-GB" dirty="0"/>
              <a:t> </a:t>
            </a:r>
            <a:r>
              <a:rPr lang="en-GB" dirty="0" err="1"/>
              <a:t>sut</a:t>
            </a:r>
            <a:r>
              <a:rPr lang="en-GB" dirty="0"/>
              <a:t> </a:t>
            </a:r>
            <a:r>
              <a:rPr lang="en-GB" dirty="0" err="1"/>
              <a:t>mae</a:t>
            </a:r>
            <a:r>
              <a:rPr lang="en-GB" dirty="0"/>
              <a:t> </a:t>
            </a:r>
            <a:r>
              <a:rPr lang="en-GB" dirty="0" err="1"/>
              <a:t>gwefan</a:t>
            </a:r>
            <a:r>
              <a:rPr lang="en-GB" dirty="0"/>
              <a:t> neu ap </a:t>
            </a:r>
            <a:r>
              <a:rPr lang="en-GB" dirty="0" err="1"/>
              <a:t>yn</a:t>
            </a:r>
            <a:r>
              <a:rPr lang="en-GB" dirty="0"/>
              <a:t> </a:t>
            </a:r>
            <a:r>
              <a:rPr lang="en-GB" dirty="0" err="1"/>
              <a:t>defnyddio’u</a:t>
            </a:r>
            <a:r>
              <a:rPr lang="en-GB" dirty="0"/>
              <a:t> data. Gall </a:t>
            </a:r>
            <a:r>
              <a:rPr lang="en-GB" dirty="0" err="1"/>
              <a:t>eu</a:t>
            </a:r>
            <a:r>
              <a:rPr lang="en-GB" dirty="0"/>
              <a:t> </a:t>
            </a:r>
            <a:r>
              <a:rPr lang="en-GB" dirty="0" err="1"/>
              <a:t>rhiant</a:t>
            </a:r>
            <a:r>
              <a:rPr lang="en-GB" dirty="0"/>
              <a:t> neu </a:t>
            </a:r>
            <a:r>
              <a:rPr lang="en-GB" dirty="0" err="1"/>
              <a:t>eu</a:t>
            </a:r>
            <a:r>
              <a:rPr lang="en-GB" dirty="0"/>
              <a:t> </a:t>
            </a:r>
            <a:r>
              <a:rPr lang="en-GB" dirty="0" err="1"/>
              <a:t>gofalwr</a:t>
            </a:r>
            <a:r>
              <a:rPr lang="en-GB" dirty="0"/>
              <a:t> </a:t>
            </a:r>
            <a:r>
              <a:rPr lang="en-GB" dirty="0" err="1"/>
              <a:t>gysylltu</a:t>
            </a:r>
            <a:r>
              <a:rPr lang="en-GB" dirty="0"/>
              <a:t> </a:t>
            </a:r>
            <a:r>
              <a:rPr lang="en-GB" dirty="0" err="1"/>
              <a:t>â'r</a:t>
            </a:r>
            <a:r>
              <a:rPr lang="en-GB" dirty="0"/>
              <a:t> </a:t>
            </a:r>
            <a:r>
              <a:rPr lang="en-GB" dirty="0" err="1"/>
              <a:t>wefan</a:t>
            </a:r>
            <a:r>
              <a:rPr lang="en-GB" dirty="0"/>
              <a:t> </a:t>
            </a:r>
            <a:r>
              <a:rPr lang="en-GB" dirty="0" err="1"/>
              <a:t>neu'r</a:t>
            </a:r>
            <a:r>
              <a:rPr lang="en-GB" dirty="0"/>
              <a:t> ap </a:t>
            </a:r>
            <a:r>
              <a:rPr lang="en-GB" dirty="0" err="1"/>
              <a:t>ynglŷn</a:t>
            </a:r>
            <a:r>
              <a:rPr lang="en-GB" dirty="0"/>
              <a:t> </a:t>
            </a:r>
            <a:r>
              <a:rPr lang="en-GB" dirty="0" err="1"/>
              <a:t>â'u</a:t>
            </a:r>
            <a:r>
              <a:rPr lang="en-GB" dirty="0"/>
              <a:t> </a:t>
            </a:r>
            <a:r>
              <a:rPr lang="en-GB" dirty="0" err="1"/>
              <a:t>pryderon</a:t>
            </a:r>
            <a:r>
              <a:rPr lang="en-GB" dirty="0"/>
              <a:t>, ac </a:t>
            </a:r>
            <a:r>
              <a:rPr lang="en-GB" dirty="0" err="1"/>
              <a:t>os</a:t>
            </a:r>
            <a:r>
              <a:rPr lang="en-GB" dirty="0"/>
              <a:t> </a:t>
            </a:r>
            <a:r>
              <a:rPr lang="en-GB" dirty="0" err="1"/>
              <a:t>nad</a:t>
            </a:r>
            <a:r>
              <a:rPr lang="en-GB" dirty="0"/>
              <a:t> </a:t>
            </a:r>
            <a:r>
              <a:rPr lang="en-GB" dirty="0" err="1"/>
              <a:t>ydyn</a:t>
            </a:r>
            <a:r>
              <a:rPr lang="en-GB" dirty="0"/>
              <a:t> </a:t>
            </a:r>
            <a:r>
              <a:rPr lang="en-GB" dirty="0" err="1"/>
              <a:t>nhw’n</a:t>
            </a:r>
            <a:r>
              <a:rPr lang="en-GB" dirty="0"/>
              <a:t> </a:t>
            </a:r>
            <a:r>
              <a:rPr lang="en-GB" dirty="0" err="1"/>
              <a:t>fodlon</a:t>
            </a:r>
            <a:r>
              <a:rPr lang="en-GB" dirty="0"/>
              <a:t> </a:t>
            </a:r>
            <a:r>
              <a:rPr lang="en-GB" dirty="0" err="1"/>
              <a:t>ar</a:t>
            </a:r>
            <a:r>
              <a:rPr lang="en-GB" dirty="0"/>
              <a:t> yr </a:t>
            </a:r>
            <a:r>
              <a:rPr lang="en-GB" dirty="0" err="1"/>
              <a:t>ymateb</a:t>
            </a:r>
            <a:r>
              <a:rPr lang="en-GB" dirty="0"/>
              <a:t>, </a:t>
            </a:r>
            <a:r>
              <a:rPr lang="en-GB" dirty="0" err="1"/>
              <a:t>fe</a:t>
            </a:r>
            <a:r>
              <a:rPr lang="en-GB" dirty="0"/>
              <a:t> </a:t>
            </a:r>
            <a:r>
              <a:rPr lang="en-GB" dirty="0" err="1"/>
              <a:t>allan</a:t>
            </a:r>
            <a:r>
              <a:rPr lang="en-GB" dirty="0"/>
              <a:t> </a:t>
            </a:r>
            <a:r>
              <a:rPr lang="en-GB" dirty="0" err="1"/>
              <a:t>nhw</a:t>
            </a:r>
            <a:r>
              <a:rPr lang="en-GB" dirty="0"/>
              <a:t> </a:t>
            </a:r>
            <a:r>
              <a:rPr lang="en-GB" dirty="0" err="1"/>
              <a:t>gysylltu</a:t>
            </a:r>
            <a:r>
              <a:rPr lang="en-GB" dirty="0"/>
              <a:t> </a:t>
            </a:r>
            <a:r>
              <a:rPr lang="en-GB" dirty="0" err="1"/>
              <a:t>â'r</a:t>
            </a:r>
            <a:r>
              <a:rPr lang="en-GB" dirty="0"/>
              <a:t> ICO </a:t>
            </a:r>
            <a:r>
              <a:rPr lang="en-GB" dirty="0" err="1"/>
              <a:t>i</a:t>
            </a:r>
            <a:r>
              <a:rPr lang="en-GB" dirty="0"/>
              <a:t> </a:t>
            </a:r>
            <a:r>
              <a:rPr lang="en-GB" dirty="0" err="1"/>
              <a:t>gael</a:t>
            </a:r>
            <a:r>
              <a:rPr lang="en-GB" dirty="0"/>
              <a:t> </a:t>
            </a:r>
            <a:r>
              <a:rPr lang="en-GB" dirty="0" err="1"/>
              <a:t>cymorth</a:t>
            </a:r>
            <a:r>
              <a:rPr lang="en-GB" dirty="0"/>
              <a:t>: </a:t>
            </a:r>
            <a:r>
              <a:rPr lang="en-GB" u="sng" dirty="0">
                <a:solidFill>
                  <a:schemeClr val="hlink"/>
                </a:solidFill>
                <a:hlinkClick r:id="rId3"/>
              </a:rPr>
              <a:t>https://ico.org.uk/global/contact-us/</a:t>
            </a:r>
            <a:r>
              <a:rPr lang="en-GB" dirty="0"/>
              <a:t> </a:t>
            </a:r>
          </a:p>
          <a:p>
            <a:pPr marL="0" lvl="0" indent="0" algn="l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lang="en-GB" dirty="0"/>
          </a:p>
          <a:p>
            <a:pPr marL="0" lvl="0" indent="0" algn="l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pl-PL" b="1" dirty="0"/>
              <a:t>Bawd i fyny, bawd i lawr
</a:t>
            </a:r>
            <a:endParaRPr lang="en-GB" dirty="0"/>
          </a:p>
          <a:p>
            <a:pPr marL="0" lvl="0" indent="0" algn="l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 dirty="0" err="1"/>
              <a:t>Os</a:t>
            </a:r>
            <a:r>
              <a:rPr lang="en-GB" dirty="0"/>
              <a:t> </a:t>
            </a:r>
            <a:r>
              <a:rPr lang="en-GB" dirty="0" err="1"/>
              <a:t>bydd</a:t>
            </a:r>
            <a:r>
              <a:rPr lang="en-GB" dirty="0"/>
              <a:t> </a:t>
            </a:r>
            <a:r>
              <a:rPr lang="en-GB" dirty="0" err="1"/>
              <a:t>amser</a:t>
            </a:r>
            <a:r>
              <a:rPr lang="en-GB" dirty="0"/>
              <a:t> </a:t>
            </a:r>
            <a:r>
              <a:rPr lang="en-GB" dirty="0" err="1"/>
              <a:t>yn</a:t>
            </a:r>
            <a:r>
              <a:rPr lang="en-GB" dirty="0"/>
              <a:t> </a:t>
            </a:r>
            <a:r>
              <a:rPr lang="en-GB" dirty="0" err="1"/>
              <a:t>caniatáu</a:t>
            </a:r>
            <a:r>
              <a:rPr lang="en-GB" dirty="0"/>
              <a:t>, </a:t>
            </a:r>
            <a:r>
              <a:rPr lang="en-GB" dirty="0" err="1"/>
              <a:t>ewch</a:t>
            </a:r>
            <a:r>
              <a:rPr lang="en-GB" dirty="0"/>
              <a:t> </a:t>
            </a:r>
            <a:r>
              <a:rPr lang="en-GB" dirty="0" err="1"/>
              <a:t>yn</a:t>
            </a:r>
            <a:r>
              <a:rPr lang="en-GB" dirty="0"/>
              <a:t> </a:t>
            </a:r>
            <a:r>
              <a:rPr lang="en-GB" dirty="0" err="1"/>
              <a:t>ôl</a:t>
            </a:r>
            <a:r>
              <a:rPr lang="en-GB" dirty="0"/>
              <a:t> at y </a:t>
            </a:r>
            <a:r>
              <a:rPr lang="en-GB" dirty="0" err="1"/>
              <a:t>deilliannau</a:t>
            </a:r>
            <a:r>
              <a:rPr lang="en-GB" dirty="0"/>
              <a:t> </a:t>
            </a:r>
            <a:r>
              <a:rPr lang="en-GB" dirty="0" err="1"/>
              <a:t>dysgu</a:t>
            </a:r>
            <a:r>
              <a:rPr lang="en-GB" dirty="0"/>
              <a:t> a </a:t>
            </a:r>
            <a:r>
              <a:rPr lang="en-GB" dirty="0" err="1"/>
              <a:t>gofyn</a:t>
            </a:r>
            <a:r>
              <a:rPr lang="en-GB" dirty="0"/>
              <a:t> </a:t>
            </a:r>
            <a:r>
              <a:rPr lang="en-GB" dirty="0" err="1"/>
              <a:t>i’r</a:t>
            </a:r>
            <a:r>
              <a:rPr lang="en-GB" dirty="0"/>
              <a:t> </a:t>
            </a:r>
            <a:r>
              <a:rPr lang="en-GB" dirty="0" err="1"/>
              <a:t>dosbarth</a:t>
            </a:r>
            <a:r>
              <a:rPr lang="en-GB" dirty="0"/>
              <a:t> </a:t>
            </a:r>
            <a:r>
              <a:rPr lang="en-GB" dirty="0" err="1"/>
              <a:t>ddangos</a:t>
            </a:r>
            <a:r>
              <a:rPr lang="en-GB" dirty="0"/>
              <a:t> 'bawd </a:t>
            </a:r>
            <a:r>
              <a:rPr lang="en-GB" dirty="0" err="1"/>
              <a:t>i</a:t>
            </a:r>
            <a:r>
              <a:rPr lang="en-GB" dirty="0"/>
              <a:t> </a:t>
            </a:r>
            <a:r>
              <a:rPr lang="en-GB" dirty="0" err="1"/>
              <a:t>fyny</a:t>
            </a:r>
            <a:r>
              <a:rPr lang="en-GB" dirty="0"/>
              <a:t>, bawd </a:t>
            </a:r>
            <a:r>
              <a:rPr lang="en-GB" dirty="0" err="1"/>
              <a:t>i</a:t>
            </a:r>
            <a:r>
              <a:rPr lang="en-GB" dirty="0"/>
              <a:t> </a:t>
            </a:r>
            <a:r>
              <a:rPr lang="en-GB" dirty="0" err="1"/>
              <a:t>lawr</a:t>
            </a:r>
            <a:r>
              <a:rPr lang="en-GB" dirty="0"/>
              <a:t>’ </a:t>
            </a:r>
            <a:r>
              <a:rPr lang="en-GB" dirty="0" err="1"/>
              <a:t>ar</a:t>
            </a:r>
            <a:r>
              <a:rPr lang="en-GB" dirty="0"/>
              <a:t> </a:t>
            </a:r>
            <a:r>
              <a:rPr lang="en-GB" dirty="0" err="1"/>
              <a:t>gyfer</a:t>
            </a:r>
            <a:r>
              <a:rPr lang="en-GB" dirty="0"/>
              <a:t> </a:t>
            </a:r>
            <a:r>
              <a:rPr lang="en-GB" dirty="0" err="1"/>
              <a:t>pob</a:t>
            </a:r>
            <a:r>
              <a:rPr lang="en-GB" dirty="0"/>
              <a:t> un er </a:t>
            </a:r>
            <a:r>
              <a:rPr lang="en-GB" dirty="0" err="1"/>
              <a:t>mwyn</a:t>
            </a:r>
            <a:r>
              <a:rPr lang="en-GB" dirty="0"/>
              <a:t> </a:t>
            </a:r>
            <a:r>
              <a:rPr lang="en-GB" dirty="0" err="1"/>
              <a:t>asesu</a:t>
            </a:r>
            <a:r>
              <a:rPr lang="en-GB" dirty="0"/>
              <a:t> pa mor </a:t>
            </a:r>
            <a:r>
              <a:rPr lang="en-GB" dirty="0" err="1"/>
              <a:t>gyffyrddus</a:t>
            </a:r>
            <a:r>
              <a:rPr lang="en-GB" dirty="0"/>
              <a:t> </a:t>
            </a:r>
            <a:r>
              <a:rPr lang="en-GB" dirty="0" err="1"/>
              <a:t>mae'r</a:t>
            </a:r>
            <a:r>
              <a:rPr lang="en-GB" dirty="0"/>
              <a:t> </a:t>
            </a:r>
            <a:r>
              <a:rPr lang="en-GB" dirty="0" err="1"/>
              <a:t>dosbarth</a:t>
            </a:r>
            <a:r>
              <a:rPr lang="en-GB" dirty="0"/>
              <a:t> </a:t>
            </a:r>
            <a:r>
              <a:rPr lang="en-GB" dirty="0" err="1"/>
              <a:t>yn</a:t>
            </a:r>
            <a:r>
              <a:rPr lang="en-GB" dirty="0"/>
              <a:t> </a:t>
            </a:r>
            <a:r>
              <a:rPr lang="en-GB" dirty="0" err="1"/>
              <a:t>teimlo</a:t>
            </a:r>
            <a:r>
              <a:rPr lang="en-GB" dirty="0"/>
              <a:t> </a:t>
            </a:r>
            <a:r>
              <a:rPr lang="en-GB" dirty="0" err="1"/>
              <a:t>gyda</a:t>
            </a:r>
            <a:r>
              <a:rPr lang="en-GB" dirty="0"/>
              <a:t> </a:t>
            </a:r>
            <a:r>
              <a:rPr lang="en-GB" dirty="0" err="1"/>
              <a:t>phob</a:t>
            </a:r>
            <a:r>
              <a:rPr lang="en-GB" dirty="0"/>
              <a:t> </a:t>
            </a:r>
            <a:r>
              <a:rPr lang="en-GB" dirty="0" err="1"/>
              <a:t>deilliant</a:t>
            </a:r>
            <a:r>
              <a:rPr lang="en-GB" dirty="0"/>
              <a:t> </a:t>
            </a:r>
            <a:r>
              <a:rPr lang="en-GB" dirty="0" err="1"/>
              <a:t>ar</a:t>
            </a:r>
            <a:r>
              <a:rPr lang="en-GB" dirty="0"/>
              <a:t> </a:t>
            </a:r>
            <a:r>
              <a:rPr lang="en-GB" dirty="0" err="1"/>
              <a:t>ddiwedd</a:t>
            </a:r>
            <a:r>
              <a:rPr lang="en-GB" dirty="0"/>
              <a:t> y </a:t>
            </a:r>
            <a:r>
              <a:rPr lang="en-GB" dirty="0" err="1"/>
              <a:t>wers</a:t>
            </a:r>
            <a:r>
              <a:rPr lang="en-GB" dirty="0"/>
              <a:t>. 
 </a:t>
            </a:r>
            <a:endParaRPr lang="en-GB" b="1" dirty="0"/>
          </a:p>
          <a:p>
            <a:pPr marL="0" lvl="0" indent="0" algn="l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lang="en-GB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2F12835-E945-734F-925E-26681104583C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309602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lang="en-GB" sz="1600" dirty="0" err="1">
                <a:solidFill>
                  <a:srgbClr val="222222"/>
                </a:solidFill>
              </a:rPr>
              <a:t>Cofiwch</a:t>
            </a:r>
            <a:r>
              <a:rPr lang="en-GB" sz="1600" dirty="0">
                <a:solidFill>
                  <a:srgbClr val="222222"/>
                </a:solidFill>
              </a:rPr>
              <a:t> </a:t>
            </a:r>
            <a:r>
              <a:rPr lang="en-GB" sz="1600" dirty="0" err="1">
                <a:solidFill>
                  <a:srgbClr val="222222"/>
                </a:solidFill>
              </a:rPr>
              <a:t>anfon</a:t>
            </a:r>
            <a:r>
              <a:rPr lang="en-GB" sz="1600" dirty="0">
                <a:solidFill>
                  <a:srgbClr val="222222"/>
                </a:solidFill>
              </a:rPr>
              <a:t> ffeithlun y Cod Plant </a:t>
            </a:r>
            <a:r>
              <a:rPr lang="en-GB" sz="1600" dirty="0" err="1">
                <a:solidFill>
                  <a:srgbClr val="222222"/>
                </a:solidFill>
              </a:rPr>
              <a:t>adref</a:t>
            </a:r>
            <a:r>
              <a:rPr lang="en-GB" sz="1600" dirty="0">
                <a:solidFill>
                  <a:srgbClr val="222222"/>
                </a:solidFill>
              </a:rPr>
              <a:t> at y </a:t>
            </a:r>
            <a:r>
              <a:rPr lang="en-GB" sz="1600" dirty="0" err="1">
                <a:solidFill>
                  <a:srgbClr val="222222"/>
                </a:solidFill>
              </a:rPr>
              <a:t>rhieni</a:t>
            </a:r>
            <a:r>
              <a:rPr lang="en-GB" sz="1600" dirty="0">
                <a:solidFill>
                  <a:srgbClr val="222222"/>
                </a:solidFill>
              </a:rPr>
              <a:t>, er </a:t>
            </a:r>
            <a:r>
              <a:rPr lang="en-GB" sz="1600" dirty="0" err="1">
                <a:solidFill>
                  <a:srgbClr val="222222"/>
                </a:solidFill>
              </a:rPr>
              <a:t>mwyn</a:t>
            </a:r>
            <a:r>
              <a:rPr lang="en-GB" sz="1600" dirty="0">
                <a:solidFill>
                  <a:srgbClr val="222222"/>
                </a:solidFill>
              </a:rPr>
              <a:t> </a:t>
            </a:r>
            <a:r>
              <a:rPr lang="en-GB" sz="1600" dirty="0" err="1">
                <a:solidFill>
                  <a:srgbClr val="222222"/>
                </a:solidFill>
              </a:rPr>
              <a:t>annog</a:t>
            </a:r>
            <a:r>
              <a:rPr lang="en-GB" sz="1600" dirty="0">
                <a:solidFill>
                  <a:srgbClr val="222222"/>
                </a:solidFill>
              </a:rPr>
              <a:t> y </a:t>
            </a:r>
            <a:r>
              <a:rPr lang="en-GB" sz="1600" dirty="0" err="1">
                <a:solidFill>
                  <a:srgbClr val="222222"/>
                </a:solidFill>
              </a:rPr>
              <a:t>disgyblion</a:t>
            </a:r>
            <a:r>
              <a:rPr lang="en-GB" sz="1600" dirty="0">
                <a:solidFill>
                  <a:srgbClr val="222222"/>
                </a:solidFill>
              </a:rPr>
              <a:t> </a:t>
            </a:r>
            <a:r>
              <a:rPr lang="en-GB" sz="1600" dirty="0" err="1">
                <a:solidFill>
                  <a:srgbClr val="222222"/>
                </a:solidFill>
              </a:rPr>
              <a:t>i</a:t>
            </a:r>
            <a:r>
              <a:rPr lang="en-GB" sz="1600" dirty="0">
                <a:solidFill>
                  <a:srgbClr val="222222"/>
                </a:solidFill>
              </a:rPr>
              <a:t> </a:t>
            </a:r>
            <a:r>
              <a:rPr lang="en-GB" sz="1600" dirty="0" err="1">
                <a:solidFill>
                  <a:srgbClr val="222222"/>
                </a:solidFill>
              </a:rPr>
              <a:t>barhau</a:t>
            </a:r>
            <a:r>
              <a:rPr lang="en-GB" sz="1600" dirty="0">
                <a:solidFill>
                  <a:srgbClr val="222222"/>
                </a:solidFill>
              </a:rPr>
              <a:t> </a:t>
            </a:r>
            <a:r>
              <a:rPr lang="en-GB" sz="1600" dirty="0" err="1">
                <a:solidFill>
                  <a:srgbClr val="222222"/>
                </a:solidFill>
              </a:rPr>
              <a:t>i</a:t>
            </a:r>
            <a:r>
              <a:rPr lang="en-GB" sz="1600" dirty="0">
                <a:solidFill>
                  <a:srgbClr val="222222"/>
                </a:solidFill>
              </a:rPr>
              <a:t> </a:t>
            </a:r>
            <a:r>
              <a:rPr lang="en-GB" sz="1600" dirty="0" err="1">
                <a:solidFill>
                  <a:srgbClr val="222222"/>
                </a:solidFill>
              </a:rPr>
              <a:t>drafod</a:t>
            </a:r>
            <a:r>
              <a:rPr lang="en-GB" sz="1600" dirty="0">
                <a:solidFill>
                  <a:srgbClr val="222222"/>
                </a:solidFill>
              </a:rPr>
              <a:t> </a:t>
            </a:r>
            <a:r>
              <a:rPr lang="en-GB" sz="1600" dirty="0" err="1">
                <a:solidFill>
                  <a:srgbClr val="222222"/>
                </a:solidFill>
              </a:rPr>
              <a:t>gartref</a:t>
            </a:r>
            <a:r>
              <a:rPr lang="en-GB" sz="1600" dirty="0">
                <a:solidFill>
                  <a:srgbClr val="222222"/>
                </a:solidFill>
                <a:highlight>
                  <a:srgbClr val="FFFFFF"/>
                </a:highlight>
              </a:rPr>
              <a:t>. </a:t>
            </a:r>
          </a:p>
          <a:p>
            <a:pPr marL="0" lvl="0" indent="0" algn="l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lang="en-GB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2F12835-E945-734F-925E-26681104583C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268349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2F12835-E945-734F-925E-26681104583C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60182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 dirty="0" err="1"/>
              <a:t>Cysylltiadau</a:t>
            </a:r>
            <a:r>
              <a:rPr lang="en-GB" dirty="0"/>
              <a:t> </a:t>
            </a:r>
            <a:r>
              <a:rPr lang="en-GB" dirty="0" err="1"/>
              <a:t>cwricwlwm</a:t>
            </a:r>
            <a:r>
              <a:rPr lang="en-GB" dirty="0"/>
              <a:t> </a:t>
            </a:r>
            <a:r>
              <a:rPr lang="en-GB" dirty="0" err="1"/>
              <a:t>Lloegr</a:t>
            </a:r>
            <a:r>
              <a:rPr lang="en-GB" dirty="0"/>
              <a:t>
</a:t>
            </a:r>
            <a:endParaRPr lang="en-GB" dirty="0">
              <a:highlight>
                <a:srgbClr val="FFFFFF"/>
              </a:highlight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2F12835-E945-734F-925E-26681104583C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120240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 dirty="0" err="1"/>
              <a:t>Cysylltiadau</a:t>
            </a:r>
            <a:r>
              <a:rPr lang="en-GB" dirty="0"/>
              <a:t> </a:t>
            </a:r>
            <a:r>
              <a:rPr lang="en-GB" dirty="0" err="1"/>
              <a:t>cwricwlwm</a:t>
            </a:r>
            <a:r>
              <a:rPr lang="en-GB" dirty="0"/>
              <a:t> Cymru, yr Alban a </a:t>
            </a:r>
            <a:r>
              <a:rPr lang="en-GB" dirty="0" err="1"/>
              <a:t>Gogledd</a:t>
            </a:r>
            <a:r>
              <a:rPr lang="en-GB" dirty="0"/>
              <a:t> </a:t>
            </a:r>
            <a:r>
              <a:rPr lang="en-GB" dirty="0" err="1"/>
              <a:t>Iwerddon</a:t>
            </a:r>
            <a:r>
              <a:rPr lang="en-GB" dirty="0"/>
              <a:t>
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2F12835-E945-734F-925E-26681104583C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546928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 b="1" dirty="0" err="1"/>
              <a:t>Amcanion</a:t>
            </a:r>
            <a:r>
              <a:rPr lang="en-GB" b="1" dirty="0"/>
              <a:t> a </a:t>
            </a:r>
            <a:r>
              <a:rPr lang="en-GB" b="1" dirty="0" err="1"/>
              <a:t>deilliannau</a:t>
            </a:r>
            <a:r>
              <a:rPr lang="en-GB" b="1" dirty="0"/>
              <a:t> </a:t>
            </a:r>
            <a:r>
              <a:rPr lang="en-GB" b="1" dirty="0" err="1"/>
              <a:t>dysgu</a:t>
            </a:r>
            <a:r>
              <a:rPr lang="en-GB" b="1" dirty="0"/>
              <a:t>
</a:t>
            </a:r>
            <a:endParaRPr lang="en-GB" dirty="0"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 dirty="0" err="1"/>
              <a:t>Siaradwch</a:t>
            </a:r>
            <a:r>
              <a:rPr lang="en-GB" dirty="0"/>
              <a:t> </a:t>
            </a:r>
            <a:r>
              <a:rPr lang="en-GB" dirty="0" err="1"/>
              <a:t>drwy'r</a:t>
            </a:r>
            <a:r>
              <a:rPr lang="en-GB" dirty="0"/>
              <a:t> </a:t>
            </a:r>
            <a:r>
              <a:rPr lang="en-GB" dirty="0" err="1"/>
              <a:t>amcan</a:t>
            </a:r>
            <a:r>
              <a:rPr lang="en-GB" dirty="0"/>
              <a:t> </a:t>
            </a:r>
            <a:r>
              <a:rPr lang="en-GB" dirty="0" err="1"/>
              <a:t>dysgu</a:t>
            </a:r>
            <a:r>
              <a:rPr lang="en-GB" dirty="0"/>
              <a:t> </a:t>
            </a:r>
            <a:r>
              <a:rPr lang="en-GB" dirty="0" err="1"/>
              <a:t>a'r</a:t>
            </a:r>
            <a:r>
              <a:rPr lang="en-GB" dirty="0"/>
              <a:t> </a:t>
            </a:r>
            <a:r>
              <a:rPr lang="en-GB" dirty="0" err="1"/>
              <a:t>deilliannau</a:t>
            </a:r>
            <a:r>
              <a:rPr lang="en-GB" dirty="0"/>
              <a:t> </a:t>
            </a:r>
            <a:r>
              <a:rPr lang="en-GB" dirty="0" err="1"/>
              <a:t>dysgu</a:t>
            </a:r>
            <a:r>
              <a:rPr lang="en-GB" dirty="0"/>
              <a:t>. </a:t>
            </a:r>
            <a:r>
              <a:rPr lang="en-GB" dirty="0" err="1"/>
              <a:t>Eglurwch</a:t>
            </a:r>
            <a:r>
              <a:rPr lang="en-GB" dirty="0"/>
              <a:t> </a:t>
            </a:r>
            <a:r>
              <a:rPr lang="en-GB" dirty="0" err="1"/>
              <a:t>i'r</a:t>
            </a:r>
            <a:r>
              <a:rPr lang="en-GB" dirty="0"/>
              <a:t> </a:t>
            </a:r>
            <a:r>
              <a:rPr lang="en-GB" dirty="0" err="1"/>
              <a:t>disgyblion</a:t>
            </a:r>
            <a:r>
              <a:rPr lang="en-GB" dirty="0"/>
              <a:t> </a:t>
            </a:r>
            <a:r>
              <a:rPr lang="en-GB" dirty="0" err="1"/>
              <a:t>fod</a:t>
            </a:r>
            <a:r>
              <a:rPr lang="en-GB" dirty="0"/>
              <a:t> y </a:t>
            </a:r>
            <a:r>
              <a:rPr lang="en-GB" dirty="0" err="1"/>
              <a:t>sesiwn</a:t>
            </a:r>
            <a:r>
              <a:rPr lang="en-GB" dirty="0"/>
              <a:t> hon </a:t>
            </a:r>
            <a:r>
              <a:rPr lang="en-GB" dirty="0" err="1"/>
              <a:t>yn</a:t>
            </a:r>
            <a:r>
              <a:rPr lang="en-GB" dirty="0"/>
              <a:t> </a:t>
            </a:r>
            <a:r>
              <a:rPr lang="en-GB" dirty="0" err="1"/>
              <a:t>dilyn</a:t>
            </a:r>
            <a:r>
              <a:rPr lang="en-GB" dirty="0"/>
              <a:t> </a:t>
            </a:r>
            <a:r>
              <a:rPr lang="en-GB" dirty="0" err="1"/>
              <a:t>ymlaen</a:t>
            </a:r>
            <a:r>
              <a:rPr lang="en-GB" dirty="0"/>
              <a:t> </a:t>
            </a:r>
            <a:r>
              <a:rPr lang="en-GB" dirty="0" err="1"/>
              <a:t>o'u</a:t>
            </a:r>
            <a:r>
              <a:rPr lang="en-GB" dirty="0"/>
              <a:t> </a:t>
            </a:r>
            <a:r>
              <a:rPr lang="en-GB" dirty="0" err="1"/>
              <a:t>gwers</a:t>
            </a:r>
            <a:r>
              <a:rPr lang="en-GB" dirty="0"/>
              <a:t>/</a:t>
            </a:r>
            <a:r>
              <a:rPr lang="en-GB" dirty="0" err="1"/>
              <a:t>gwersi</a:t>
            </a:r>
            <a:r>
              <a:rPr lang="en-GB" dirty="0"/>
              <a:t> </a:t>
            </a:r>
            <a:r>
              <a:rPr lang="en-GB" dirty="0" err="1"/>
              <a:t>blaenorol</a:t>
            </a:r>
            <a:r>
              <a:rPr lang="en-GB" dirty="0"/>
              <a:t> am </a:t>
            </a:r>
            <a:r>
              <a:rPr lang="en-GB" dirty="0" err="1"/>
              <a:t>ddata</a:t>
            </a:r>
            <a:r>
              <a:rPr lang="en-GB" dirty="0"/>
              <a:t> personol a </a:t>
            </a:r>
            <a:r>
              <a:rPr lang="en-GB" dirty="0" err="1"/>
              <a:t>diogelu</a:t>
            </a:r>
            <a:r>
              <a:rPr lang="en-GB" dirty="0"/>
              <a:t> data. </a:t>
            </a:r>
            <a:r>
              <a:rPr lang="en-GB" dirty="0" err="1"/>
              <a:t>Maen</a:t>
            </a:r>
            <a:r>
              <a:rPr lang="en-GB" dirty="0"/>
              <a:t> </a:t>
            </a:r>
            <a:r>
              <a:rPr lang="en-GB" dirty="0" err="1"/>
              <a:t>nhw’n</a:t>
            </a:r>
            <a:r>
              <a:rPr lang="en-GB" dirty="0"/>
              <a:t> </a:t>
            </a:r>
            <a:r>
              <a:rPr lang="en-GB" dirty="0" err="1"/>
              <a:t>mynd</a:t>
            </a:r>
            <a:r>
              <a:rPr lang="en-GB" dirty="0"/>
              <a:t> </a:t>
            </a:r>
            <a:r>
              <a:rPr lang="en-GB" dirty="0" err="1"/>
              <a:t>i</a:t>
            </a:r>
            <a:r>
              <a:rPr lang="en-GB" dirty="0"/>
              <a:t> </a:t>
            </a:r>
            <a:r>
              <a:rPr lang="en-GB" dirty="0" err="1"/>
              <a:t>ddysgu</a:t>
            </a:r>
            <a:r>
              <a:rPr lang="en-GB" dirty="0"/>
              <a:t> am </a:t>
            </a:r>
            <a:r>
              <a:rPr lang="en-GB" dirty="0" err="1"/>
              <a:t>gyfres</a:t>
            </a:r>
            <a:r>
              <a:rPr lang="en-GB" dirty="0"/>
              <a:t> o </a:t>
            </a:r>
            <a:r>
              <a:rPr lang="en-GB" dirty="0" err="1"/>
              <a:t>reolau</a:t>
            </a:r>
            <a:r>
              <a:rPr lang="en-GB" dirty="0"/>
              <a:t> o'r </a:t>
            </a:r>
            <a:r>
              <a:rPr lang="en-GB" dirty="0" err="1"/>
              <a:t>enw</a:t>
            </a:r>
            <a:r>
              <a:rPr lang="en-GB" dirty="0"/>
              <a:t> y Cod Plant </a:t>
            </a:r>
            <a:r>
              <a:rPr lang="en-GB" dirty="0" err="1"/>
              <a:t>sydd</a:t>
            </a:r>
            <a:r>
              <a:rPr lang="en-GB" dirty="0"/>
              <a:t> </a:t>
            </a:r>
            <a:r>
              <a:rPr lang="en-GB" dirty="0" err="1"/>
              <a:t>wedi'u</a:t>
            </a:r>
            <a:r>
              <a:rPr lang="en-GB" dirty="0"/>
              <a:t> </a:t>
            </a:r>
            <a:r>
              <a:rPr lang="en-GB" dirty="0" err="1"/>
              <a:t>cynllunio'n</a:t>
            </a:r>
            <a:r>
              <a:rPr lang="en-GB" dirty="0"/>
              <a:t> </a:t>
            </a:r>
            <a:r>
              <a:rPr lang="en-GB" dirty="0" err="1"/>
              <a:t>benodol</a:t>
            </a:r>
            <a:r>
              <a:rPr lang="en-GB" dirty="0"/>
              <a:t> </a:t>
            </a:r>
            <a:r>
              <a:rPr lang="en-GB" dirty="0" err="1"/>
              <a:t>i</a:t>
            </a:r>
            <a:r>
              <a:rPr lang="en-GB" dirty="0"/>
              <a:t> </a:t>
            </a:r>
            <a:r>
              <a:rPr lang="en-GB" dirty="0" err="1"/>
              <a:t>gadw</a:t>
            </a:r>
            <a:r>
              <a:rPr lang="en-GB" dirty="0"/>
              <a:t> data plant a </a:t>
            </a:r>
            <a:r>
              <a:rPr lang="en-GB" dirty="0" err="1"/>
              <a:t>phobl</a:t>
            </a:r>
            <a:r>
              <a:rPr lang="en-GB" dirty="0"/>
              <a:t> </a:t>
            </a:r>
            <a:r>
              <a:rPr lang="en-GB" dirty="0" err="1"/>
              <a:t>ifanc</a:t>
            </a:r>
            <a:r>
              <a:rPr lang="en-GB" dirty="0"/>
              <a:t> </a:t>
            </a:r>
            <a:r>
              <a:rPr lang="en-GB" dirty="0" err="1"/>
              <a:t>yn</a:t>
            </a:r>
            <a:r>
              <a:rPr lang="en-GB" dirty="0"/>
              <a:t> </a:t>
            </a:r>
            <a:r>
              <a:rPr lang="en-GB" dirty="0" err="1"/>
              <a:t>ddiogel</a:t>
            </a:r>
            <a:r>
              <a:rPr lang="en-GB" dirty="0"/>
              <a:t>. 
</a:t>
            </a: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 dirty="0" err="1"/>
              <a:t>Atgoffwch</a:t>
            </a:r>
            <a:r>
              <a:rPr lang="en-GB" dirty="0"/>
              <a:t> y </a:t>
            </a:r>
            <a:r>
              <a:rPr lang="en-GB" dirty="0" err="1"/>
              <a:t>disgyblion</a:t>
            </a:r>
            <a:r>
              <a:rPr lang="en-GB" dirty="0"/>
              <a:t>, er </a:t>
            </a:r>
            <a:r>
              <a:rPr lang="en-GB" dirty="0" err="1"/>
              <a:t>mai</a:t>
            </a:r>
            <a:r>
              <a:rPr lang="en-GB" dirty="0"/>
              <a:t> </a:t>
            </a:r>
            <a:r>
              <a:rPr lang="en-GB" dirty="0" err="1"/>
              <a:t>cyfrifoldeb</a:t>
            </a:r>
            <a:r>
              <a:rPr lang="en-GB" dirty="0"/>
              <a:t> </a:t>
            </a:r>
            <a:r>
              <a:rPr lang="en-GB" dirty="0" err="1"/>
              <a:t>cwmnïau</a:t>
            </a:r>
            <a:r>
              <a:rPr lang="en-GB" dirty="0"/>
              <a:t> </a:t>
            </a:r>
            <a:r>
              <a:rPr lang="en-GB" dirty="0" err="1"/>
              <a:t>ar-lein</a:t>
            </a:r>
            <a:r>
              <a:rPr lang="en-GB" dirty="0"/>
              <a:t> </a:t>
            </a:r>
            <a:r>
              <a:rPr lang="en-GB" dirty="0" err="1"/>
              <a:t>yw</a:t>
            </a:r>
            <a:r>
              <a:rPr lang="en-GB" dirty="0"/>
              <a:t> </a:t>
            </a:r>
            <a:r>
              <a:rPr lang="en-GB" dirty="0" err="1"/>
              <a:t>cadw</a:t>
            </a:r>
            <a:r>
              <a:rPr lang="en-GB" dirty="0"/>
              <a:t> at y </a:t>
            </a:r>
            <a:r>
              <a:rPr lang="en-GB" dirty="0" err="1"/>
              <a:t>rheolau</a:t>
            </a:r>
            <a:r>
              <a:rPr lang="en-GB" dirty="0"/>
              <a:t> </a:t>
            </a:r>
            <a:r>
              <a:rPr lang="en-GB" dirty="0" err="1"/>
              <a:t>hyn</a:t>
            </a:r>
            <a:r>
              <a:rPr lang="en-GB" dirty="0"/>
              <a:t>, </a:t>
            </a:r>
            <a:r>
              <a:rPr lang="en-GB" dirty="0" err="1"/>
              <a:t>mae</a:t>
            </a:r>
            <a:r>
              <a:rPr lang="en-GB" dirty="0"/>
              <a:t> </a:t>
            </a:r>
            <a:r>
              <a:rPr lang="en-GB" dirty="0" err="1"/>
              <a:t>yna</a:t>
            </a:r>
            <a:r>
              <a:rPr lang="en-GB" dirty="0"/>
              <a:t> </a:t>
            </a:r>
            <a:r>
              <a:rPr lang="en-GB" dirty="0" err="1"/>
              <a:t>gamau</a:t>
            </a:r>
            <a:r>
              <a:rPr lang="en-GB" dirty="0"/>
              <a:t> </a:t>
            </a:r>
            <a:r>
              <a:rPr lang="en-GB" dirty="0" err="1"/>
              <a:t>hefyd</a:t>
            </a:r>
            <a:r>
              <a:rPr lang="en-GB" dirty="0"/>
              <a:t> y gall plant a </a:t>
            </a:r>
            <a:r>
              <a:rPr lang="en-GB" dirty="0" err="1"/>
              <a:t>phobl</a:t>
            </a:r>
            <a:r>
              <a:rPr lang="en-GB" dirty="0"/>
              <a:t> </a:t>
            </a:r>
            <a:r>
              <a:rPr lang="en-GB" dirty="0" err="1"/>
              <a:t>ifanc</a:t>
            </a:r>
            <a:r>
              <a:rPr lang="en-GB" dirty="0"/>
              <a:t> </a:t>
            </a:r>
            <a:r>
              <a:rPr lang="en-GB" dirty="0" err="1"/>
              <a:t>eu</a:t>
            </a:r>
            <a:r>
              <a:rPr lang="en-GB" dirty="0"/>
              <a:t> </a:t>
            </a:r>
            <a:r>
              <a:rPr lang="en-GB" dirty="0" err="1"/>
              <a:t>cymryd</a:t>
            </a:r>
            <a:r>
              <a:rPr lang="en-GB" dirty="0"/>
              <a:t> </a:t>
            </a:r>
            <a:r>
              <a:rPr lang="en-GB" dirty="0" err="1"/>
              <a:t>i</a:t>
            </a:r>
            <a:r>
              <a:rPr lang="en-GB" dirty="0"/>
              <a:t> </a:t>
            </a:r>
            <a:r>
              <a:rPr lang="en-GB" dirty="0" err="1"/>
              <a:t>sicrhau</a:t>
            </a:r>
            <a:r>
              <a:rPr lang="en-GB" dirty="0"/>
              <a:t> bod </a:t>
            </a:r>
            <a:r>
              <a:rPr lang="en-GB" dirty="0" err="1"/>
              <a:t>eu</a:t>
            </a:r>
            <a:r>
              <a:rPr lang="en-GB" dirty="0"/>
              <a:t> </a:t>
            </a:r>
            <a:r>
              <a:rPr lang="en-GB" dirty="0" err="1"/>
              <a:t>data’n</a:t>
            </a:r>
            <a:r>
              <a:rPr lang="en-GB" dirty="0"/>
              <a:t> dal </a:t>
            </a:r>
            <a:r>
              <a:rPr lang="en-GB" dirty="0" err="1"/>
              <a:t>yn</a:t>
            </a:r>
            <a:r>
              <a:rPr lang="en-GB" dirty="0"/>
              <a:t> </a:t>
            </a:r>
            <a:r>
              <a:rPr lang="en-GB" dirty="0" err="1"/>
              <a:t>ddiogel</a:t>
            </a:r>
            <a:r>
              <a:rPr lang="en-GB" dirty="0"/>
              <a:t> </a:t>
            </a:r>
            <a:r>
              <a:rPr lang="en-GB" dirty="0" err="1"/>
              <a:t>ar-lein</a:t>
            </a:r>
            <a:r>
              <a:rPr lang="en-GB" dirty="0"/>
              <a:t>. 
</a:t>
            </a: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lang="en-GB" dirty="0"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lang="en-GB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2F12835-E945-734F-925E-26681104583C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935952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lang="en-GB" b="1" dirty="0" err="1"/>
              <a:t>Gweithgaredd</a:t>
            </a:r>
            <a:r>
              <a:rPr lang="en-GB" b="1" dirty="0"/>
              <a:t> </a:t>
            </a:r>
            <a:r>
              <a:rPr lang="en-GB" b="1" dirty="0" err="1"/>
              <a:t>torri’r</a:t>
            </a:r>
            <a:r>
              <a:rPr lang="en-GB" b="1" dirty="0"/>
              <a:t> </a:t>
            </a:r>
            <a:r>
              <a:rPr lang="en-GB" b="1" dirty="0" err="1"/>
              <a:t>garw</a:t>
            </a:r>
            <a:r>
              <a:rPr lang="en-GB" b="1" dirty="0"/>
              <a:t> (3-5 </a:t>
            </a:r>
            <a:r>
              <a:rPr lang="en-GB" b="1" dirty="0" err="1"/>
              <a:t>munud</a:t>
            </a:r>
            <a:r>
              <a:rPr lang="en-GB" b="1" dirty="0"/>
              <a:t>, </a:t>
            </a:r>
            <a:r>
              <a:rPr lang="en-GB" b="1" dirty="0" err="1"/>
              <a:t>sleidiau</a:t>
            </a:r>
            <a:r>
              <a:rPr lang="en-GB" b="1" dirty="0"/>
              <a:t> 6-7)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endParaRPr lang="en-GB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lang="en-GB" dirty="0"/>
              <a:t>I </a:t>
            </a:r>
            <a:r>
              <a:rPr lang="en-GB" dirty="0" err="1"/>
              <a:t>dorri’r</a:t>
            </a:r>
            <a:r>
              <a:rPr lang="en-GB" dirty="0"/>
              <a:t> </a:t>
            </a:r>
            <a:r>
              <a:rPr lang="en-GB" dirty="0" err="1"/>
              <a:t>garw</a:t>
            </a:r>
            <a:r>
              <a:rPr lang="en-GB" dirty="0"/>
              <a:t>, </a:t>
            </a:r>
            <a:r>
              <a:rPr lang="en-GB" dirty="0" err="1"/>
              <a:t>chwaraewch</a:t>
            </a:r>
            <a:r>
              <a:rPr lang="en-GB" dirty="0"/>
              <a:t> </a:t>
            </a:r>
            <a:r>
              <a:rPr lang="en-GB" dirty="0" err="1"/>
              <a:t>gêm</a:t>
            </a:r>
            <a:r>
              <a:rPr lang="en-GB" dirty="0"/>
              <a:t> </a:t>
            </a:r>
            <a:r>
              <a:rPr lang="en-GB" dirty="0" err="1"/>
              <a:t>ddyfalu</a:t>
            </a:r>
            <a:r>
              <a:rPr lang="en-GB" dirty="0"/>
              <a:t> </a:t>
            </a:r>
            <a:r>
              <a:rPr lang="en-GB" dirty="0" err="1"/>
              <a:t>gyda'r</a:t>
            </a:r>
            <a:r>
              <a:rPr lang="en-GB" dirty="0"/>
              <a:t> </a:t>
            </a:r>
            <a:r>
              <a:rPr lang="en-GB" dirty="0" err="1"/>
              <a:t>dosbarth</a:t>
            </a:r>
            <a:r>
              <a:rPr lang="en-GB" dirty="0"/>
              <a:t> </a:t>
            </a:r>
            <a:r>
              <a:rPr lang="en-GB" dirty="0" err="1"/>
              <a:t>i'w</a:t>
            </a:r>
            <a:r>
              <a:rPr lang="en-GB" dirty="0"/>
              <a:t> </a:t>
            </a:r>
            <a:r>
              <a:rPr lang="en-GB" dirty="0" err="1"/>
              <a:t>cael</a:t>
            </a:r>
            <a:r>
              <a:rPr lang="en-GB" dirty="0"/>
              <a:t> </a:t>
            </a:r>
            <a:r>
              <a:rPr lang="en-GB" dirty="0" err="1"/>
              <a:t>nhw</a:t>
            </a:r>
            <a:r>
              <a:rPr lang="en-GB" dirty="0"/>
              <a:t> </a:t>
            </a:r>
            <a:r>
              <a:rPr lang="en-GB" dirty="0" err="1"/>
              <a:t>i</a:t>
            </a:r>
            <a:r>
              <a:rPr lang="en-GB" dirty="0"/>
              <a:t> </a:t>
            </a:r>
            <a:r>
              <a:rPr lang="en-GB" dirty="0" err="1"/>
              <a:t>feddwl</a:t>
            </a:r>
            <a:r>
              <a:rPr lang="en-GB" dirty="0"/>
              <a:t> am </a:t>
            </a:r>
            <a:r>
              <a:rPr lang="en-GB" dirty="0" err="1"/>
              <a:t>sut</a:t>
            </a:r>
            <a:r>
              <a:rPr lang="en-GB" dirty="0"/>
              <a:t> </a:t>
            </a:r>
            <a:r>
              <a:rPr lang="en-GB" dirty="0" err="1"/>
              <a:t>mae</a:t>
            </a:r>
            <a:r>
              <a:rPr lang="en-GB" dirty="0"/>
              <a:t> </a:t>
            </a:r>
            <a:r>
              <a:rPr lang="en-GB" dirty="0" err="1"/>
              <a:t>rhai</a:t>
            </a:r>
            <a:r>
              <a:rPr lang="en-GB" dirty="0"/>
              <a:t> plant a </a:t>
            </a:r>
            <a:r>
              <a:rPr lang="en-GB" dirty="0" err="1"/>
              <a:t>phobl</a:t>
            </a:r>
            <a:r>
              <a:rPr lang="en-GB" dirty="0"/>
              <a:t> </a:t>
            </a:r>
            <a:r>
              <a:rPr lang="en-GB" dirty="0" err="1"/>
              <a:t>ifanc</a:t>
            </a:r>
            <a:r>
              <a:rPr lang="en-GB" dirty="0"/>
              <a:t> </a:t>
            </a:r>
            <a:r>
              <a:rPr lang="en-GB" dirty="0" err="1"/>
              <a:t>yn</a:t>
            </a:r>
            <a:r>
              <a:rPr lang="en-GB" dirty="0"/>
              <a:t> </a:t>
            </a:r>
            <a:r>
              <a:rPr lang="en-GB" dirty="0" err="1"/>
              <a:t>defnyddio'r</a:t>
            </a:r>
            <a:r>
              <a:rPr lang="en-GB" dirty="0"/>
              <a:t> </a:t>
            </a:r>
            <a:r>
              <a:rPr lang="en-GB" dirty="0" err="1"/>
              <a:t>rhyngrwyd</a:t>
            </a:r>
            <a:r>
              <a:rPr lang="en-GB" dirty="0"/>
              <a:t>. 
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lang="en-GB" dirty="0" err="1"/>
              <a:t>Gofynnwch</a:t>
            </a:r>
            <a:r>
              <a:rPr lang="en-GB" dirty="0"/>
              <a:t> </a:t>
            </a:r>
            <a:r>
              <a:rPr lang="en-GB" dirty="0" err="1"/>
              <a:t>i'r</a:t>
            </a:r>
            <a:r>
              <a:rPr lang="en-GB" dirty="0"/>
              <a:t> </a:t>
            </a:r>
            <a:r>
              <a:rPr lang="en-GB" dirty="0" err="1"/>
              <a:t>disgyblion</a:t>
            </a:r>
            <a:r>
              <a:rPr lang="en-GB" dirty="0"/>
              <a:t> </a:t>
            </a:r>
            <a:r>
              <a:rPr lang="en-GB" dirty="0" err="1"/>
              <a:t>ysgrifennu</a:t>
            </a:r>
            <a:r>
              <a:rPr lang="en-GB" dirty="0"/>
              <a:t> </a:t>
            </a:r>
            <a:r>
              <a:rPr lang="en-GB" dirty="0" err="1"/>
              <a:t>eu</a:t>
            </a:r>
            <a:r>
              <a:rPr lang="en-GB" dirty="0"/>
              <a:t> </a:t>
            </a:r>
            <a:r>
              <a:rPr lang="en-GB" dirty="0" err="1"/>
              <a:t>dyfaliadau</a:t>
            </a:r>
            <a:r>
              <a:rPr lang="en-GB" dirty="0"/>
              <a:t> </a:t>
            </a:r>
            <a:r>
              <a:rPr lang="en-GB" dirty="0" err="1"/>
              <a:t>ar</a:t>
            </a:r>
            <a:r>
              <a:rPr lang="en-GB" dirty="0"/>
              <a:t> </a:t>
            </a:r>
            <a:r>
              <a:rPr lang="en-GB" dirty="0" err="1"/>
              <a:t>gyfer</a:t>
            </a:r>
            <a:r>
              <a:rPr lang="en-GB" dirty="0"/>
              <a:t> </a:t>
            </a:r>
            <a:r>
              <a:rPr lang="en-GB" dirty="0" err="1"/>
              <a:t>pob</a:t>
            </a:r>
            <a:r>
              <a:rPr lang="en-GB" dirty="0"/>
              <a:t> </a:t>
            </a:r>
            <a:r>
              <a:rPr lang="en-GB" dirty="0" err="1"/>
              <a:t>canran</a:t>
            </a:r>
            <a:r>
              <a:rPr lang="en-GB" dirty="0"/>
              <a:t> </a:t>
            </a:r>
            <a:r>
              <a:rPr lang="en-GB" dirty="0" err="1"/>
              <a:t>ar</a:t>
            </a:r>
            <a:r>
              <a:rPr lang="en-GB" dirty="0"/>
              <a:t> </a:t>
            </a:r>
            <a:r>
              <a:rPr lang="en-GB" dirty="0" err="1"/>
              <a:t>ddarn</a:t>
            </a:r>
            <a:r>
              <a:rPr lang="en-GB" dirty="0"/>
              <a:t> o </a:t>
            </a:r>
            <a:r>
              <a:rPr lang="en-GB" dirty="0" err="1"/>
              <a:t>bapur</a:t>
            </a:r>
            <a:r>
              <a:rPr lang="en-GB" dirty="0"/>
              <a:t> </a:t>
            </a:r>
            <a:r>
              <a:rPr lang="en-GB" dirty="0" err="1"/>
              <a:t>a'i</a:t>
            </a:r>
            <a:r>
              <a:rPr lang="en-GB" dirty="0"/>
              <a:t> </a:t>
            </a:r>
            <a:r>
              <a:rPr lang="en-GB" dirty="0" err="1"/>
              <a:t>ddal</a:t>
            </a:r>
            <a:r>
              <a:rPr lang="en-GB" dirty="0"/>
              <a:t> </a:t>
            </a:r>
            <a:r>
              <a:rPr lang="en-GB" dirty="0" err="1"/>
              <a:t>i</a:t>
            </a:r>
            <a:r>
              <a:rPr lang="en-GB" dirty="0"/>
              <a:t> </a:t>
            </a:r>
            <a:r>
              <a:rPr lang="en-GB" dirty="0" err="1"/>
              <a:t>fyny</a:t>
            </a:r>
            <a:r>
              <a:rPr lang="en-GB" dirty="0"/>
              <a:t>, neu </a:t>
            </a:r>
            <a:r>
              <a:rPr lang="en-GB" dirty="0" err="1"/>
              <a:t>fe</a:t>
            </a:r>
            <a:r>
              <a:rPr lang="en-GB" dirty="0"/>
              <a:t> </a:t>
            </a:r>
            <a:r>
              <a:rPr lang="en-GB" dirty="0" err="1"/>
              <a:t>allech</a:t>
            </a:r>
            <a:r>
              <a:rPr lang="en-GB" dirty="0"/>
              <a:t> chi </a:t>
            </a:r>
            <a:r>
              <a:rPr lang="en-GB" dirty="0" err="1"/>
              <a:t>ddangos</a:t>
            </a:r>
            <a:r>
              <a:rPr lang="en-GB" dirty="0"/>
              <a:t> y </a:t>
            </a:r>
            <a:r>
              <a:rPr lang="en-GB" dirty="0" err="1"/>
              <a:t>canrannau</a:t>
            </a:r>
            <a:r>
              <a:rPr lang="en-GB" dirty="0"/>
              <a:t> </a:t>
            </a:r>
            <a:r>
              <a:rPr lang="en-GB" dirty="0" err="1"/>
              <a:t>cywir</a:t>
            </a:r>
            <a:r>
              <a:rPr lang="en-GB" dirty="0"/>
              <a:t> (</a:t>
            </a:r>
            <a:r>
              <a:rPr lang="en-GB" dirty="0" err="1"/>
              <a:t>ar</a:t>
            </a:r>
            <a:r>
              <a:rPr lang="en-GB" dirty="0"/>
              <a:t> y </a:t>
            </a:r>
            <a:r>
              <a:rPr lang="en-GB" dirty="0" err="1"/>
              <a:t>sleid</a:t>
            </a:r>
            <a:r>
              <a:rPr lang="en-GB" dirty="0"/>
              <a:t> </a:t>
            </a:r>
            <a:r>
              <a:rPr lang="en-GB" dirty="0" err="1"/>
              <a:t>nesaf</a:t>
            </a:r>
            <a:r>
              <a:rPr lang="en-GB" dirty="0"/>
              <a:t>) </a:t>
            </a:r>
            <a:r>
              <a:rPr lang="en-GB" dirty="0" err="1"/>
              <a:t>iddyn</a:t>
            </a:r>
            <a:r>
              <a:rPr lang="en-GB" dirty="0"/>
              <a:t> </a:t>
            </a:r>
            <a:r>
              <a:rPr lang="en-GB" dirty="0" err="1"/>
              <a:t>nhw</a:t>
            </a:r>
            <a:r>
              <a:rPr lang="en-GB" dirty="0"/>
              <a:t> a </a:t>
            </a:r>
            <a:r>
              <a:rPr lang="en-GB" dirty="0" err="1"/>
              <a:t>gofyn</a:t>
            </a:r>
            <a:r>
              <a:rPr lang="en-GB" dirty="0"/>
              <a:t> </a:t>
            </a:r>
            <a:r>
              <a:rPr lang="en-GB" dirty="0" err="1"/>
              <a:t>iddyn</a:t>
            </a:r>
            <a:r>
              <a:rPr lang="en-GB" dirty="0"/>
              <a:t> </a:t>
            </a:r>
            <a:r>
              <a:rPr lang="en-GB" dirty="0" err="1"/>
              <a:t>nhw</a:t>
            </a:r>
            <a:r>
              <a:rPr lang="en-GB" dirty="0"/>
              <a:t> </a:t>
            </a:r>
            <a:r>
              <a:rPr lang="en-GB" dirty="0" err="1"/>
              <a:t>eu</a:t>
            </a:r>
            <a:r>
              <a:rPr lang="en-GB" dirty="0"/>
              <a:t> </a:t>
            </a:r>
            <a:r>
              <a:rPr lang="en-GB" dirty="0" err="1"/>
              <a:t>paru</a:t>
            </a:r>
            <a:r>
              <a:rPr lang="en-GB" dirty="0"/>
              <a:t> </a:t>
            </a:r>
            <a:r>
              <a:rPr lang="en-GB" dirty="0" err="1"/>
              <a:t>nhw</a:t>
            </a:r>
            <a:r>
              <a:rPr lang="en-GB" dirty="0"/>
              <a:t> â </a:t>
            </a:r>
            <a:r>
              <a:rPr lang="en-GB" dirty="0" err="1"/>
              <a:t>phob</a:t>
            </a:r>
            <a:r>
              <a:rPr lang="en-GB" dirty="0"/>
              <a:t> </a:t>
            </a:r>
            <a:r>
              <a:rPr lang="en-GB" dirty="0" err="1"/>
              <a:t>categori</a:t>
            </a:r>
            <a:r>
              <a:rPr lang="en-GB" dirty="0"/>
              <a:t>, </a:t>
            </a:r>
            <a:r>
              <a:rPr lang="en-GB" dirty="0" err="1"/>
              <a:t>mewn</a:t>
            </a:r>
            <a:r>
              <a:rPr lang="en-GB" dirty="0"/>
              <a:t> </a:t>
            </a:r>
            <a:r>
              <a:rPr lang="en-GB" dirty="0" err="1"/>
              <a:t>parau</a:t>
            </a:r>
            <a:r>
              <a:rPr lang="en-GB" dirty="0"/>
              <a:t>. 
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lang="en-GB" dirty="0" err="1"/>
              <a:t>Defnyddiwch</a:t>
            </a:r>
            <a:r>
              <a:rPr lang="en-GB" dirty="0"/>
              <a:t> y </a:t>
            </a:r>
            <a:r>
              <a:rPr lang="en-GB" dirty="0" err="1"/>
              <a:t>gweithgaredd</a:t>
            </a:r>
            <a:r>
              <a:rPr lang="en-GB" dirty="0"/>
              <a:t> </a:t>
            </a:r>
            <a:r>
              <a:rPr lang="en-GB" dirty="0" err="1"/>
              <a:t>fel</a:t>
            </a:r>
            <a:r>
              <a:rPr lang="en-GB" dirty="0"/>
              <a:t> </a:t>
            </a:r>
            <a:r>
              <a:rPr lang="en-GB" dirty="0" err="1"/>
              <a:t>cyfle</a:t>
            </a:r>
            <a:r>
              <a:rPr lang="en-GB" dirty="0"/>
              <a:t> </a:t>
            </a:r>
            <a:r>
              <a:rPr lang="en-GB" dirty="0" err="1"/>
              <a:t>i</a:t>
            </a:r>
            <a:r>
              <a:rPr lang="en-GB" dirty="0"/>
              <a:t> </a:t>
            </a:r>
            <a:r>
              <a:rPr lang="en-GB" dirty="0" err="1"/>
              <a:t>fynd</a:t>
            </a:r>
            <a:r>
              <a:rPr lang="en-GB" dirty="0"/>
              <a:t> </a:t>
            </a:r>
            <a:r>
              <a:rPr lang="en-GB" dirty="0" err="1"/>
              <a:t>drwy’r</a:t>
            </a:r>
            <a:r>
              <a:rPr lang="en-GB" dirty="0"/>
              <a:t> </a:t>
            </a:r>
            <a:r>
              <a:rPr lang="en-GB" dirty="0" err="1"/>
              <a:t>eirfa</a:t>
            </a:r>
            <a:r>
              <a:rPr lang="en-GB" dirty="0"/>
              <a:t> </a:t>
            </a:r>
            <a:r>
              <a:rPr lang="en-GB" dirty="0" err="1"/>
              <a:t>allweddol</a:t>
            </a:r>
            <a:r>
              <a:rPr lang="en-GB" dirty="0"/>
              <a:t> </a:t>
            </a:r>
            <a:r>
              <a:rPr lang="en-GB" dirty="0" err="1"/>
              <a:t>ar</a:t>
            </a:r>
            <a:r>
              <a:rPr lang="en-GB" dirty="0"/>
              <a:t> y </a:t>
            </a:r>
            <a:r>
              <a:rPr lang="en-GB" dirty="0" err="1"/>
              <a:t>sleid</a:t>
            </a:r>
            <a:r>
              <a:rPr lang="en-GB" dirty="0"/>
              <a:t> a </a:t>
            </a:r>
            <a:r>
              <a:rPr lang="en-GB" dirty="0" err="1"/>
              <a:t>gwneud</a:t>
            </a:r>
            <a:r>
              <a:rPr lang="en-GB" dirty="0"/>
              <a:t> </a:t>
            </a:r>
            <a:r>
              <a:rPr lang="en-GB" dirty="0" err="1"/>
              <a:t>yn</a:t>
            </a:r>
            <a:r>
              <a:rPr lang="en-GB" dirty="0"/>
              <a:t> </a:t>
            </a:r>
            <a:r>
              <a:rPr lang="en-GB" dirty="0" err="1"/>
              <a:t>siŵr</a:t>
            </a:r>
            <a:r>
              <a:rPr lang="en-GB" dirty="0"/>
              <a:t> bod </a:t>
            </a:r>
            <a:r>
              <a:rPr lang="en-GB" dirty="0" err="1"/>
              <a:t>pob</a:t>
            </a:r>
            <a:r>
              <a:rPr lang="en-GB" dirty="0"/>
              <a:t> </a:t>
            </a:r>
            <a:r>
              <a:rPr lang="en-GB" dirty="0" err="1"/>
              <a:t>disgybl</a:t>
            </a:r>
            <a:r>
              <a:rPr lang="en-GB" dirty="0"/>
              <a:t> </a:t>
            </a:r>
            <a:r>
              <a:rPr lang="en-GB" dirty="0" err="1"/>
              <a:t>yn</a:t>
            </a:r>
            <a:r>
              <a:rPr lang="en-GB" dirty="0"/>
              <a:t> </a:t>
            </a:r>
            <a:r>
              <a:rPr lang="en-GB" dirty="0" err="1"/>
              <a:t>ei</a:t>
            </a:r>
            <a:r>
              <a:rPr lang="en-GB" dirty="0"/>
              <a:t> </a:t>
            </a:r>
            <a:r>
              <a:rPr lang="en-GB" dirty="0" err="1"/>
              <a:t>deall</a:t>
            </a:r>
            <a:r>
              <a:rPr lang="en-GB" dirty="0"/>
              <a:t>. </a:t>
            </a:r>
            <a:r>
              <a:rPr lang="en-GB" dirty="0" err="1"/>
              <a:t>Nid</a:t>
            </a:r>
            <a:r>
              <a:rPr lang="en-GB" dirty="0"/>
              <a:t> </a:t>
            </a:r>
            <a:r>
              <a:rPr lang="en-GB" dirty="0" err="1"/>
              <a:t>pob</a:t>
            </a:r>
            <a:r>
              <a:rPr lang="en-GB" dirty="0"/>
              <a:t> </a:t>
            </a:r>
            <a:r>
              <a:rPr lang="en-GB" dirty="0" err="1"/>
              <a:t>disgybl</a:t>
            </a:r>
            <a:r>
              <a:rPr lang="en-GB" dirty="0"/>
              <a:t> </a:t>
            </a:r>
            <a:r>
              <a:rPr lang="en-GB" dirty="0" err="1"/>
              <a:t>fydd</a:t>
            </a:r>
            <a:r>
              <a:rPr lang="en-GB" dirty="0"/>
              <a:t> </a:t>
            </a:r>
            <a:r>
              <a:rPr lang="en-GB" dirty="0" err="1"/>
              <a:t>wedi</a:t>
            </a:r>
            <a:r>
              <a:rPr lang="en-GB" dirty="0"/>
              <a:t> </a:t>
            </a:r>
            <a:r>
              <a:rPr lang="en-GB" dirty="0" err="1"/>
              <a:t>cael</a:t>
            </a:r>
            <a:r>
              <a:rPr lang="en-GB" dirty="0"/>
              <a:t> yr un </a:t>
            </a:r>
            <a:r>
              <a:rPr lang="en-GB" dirty="0" err="1"/>
              <a:t>cysylltiad</a:t>
            </a:r>
            <a:r>
              <a:rPr lang="en-GB" dirty="0"/>
              <a:t> ag apiau a </a:t>
            </a:r>
            <a:r>
              <a:rPr lang="en-GB" dirty="0" err="1"/>
              <a:t>gwefannau</a:t>
            </a:r>
            <a:r>
              <a:rPr lang="en-GB" dirty="0"/>
              <a:t>: 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endParaRPr lang="en-GB" dirty="0"/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-GB" b="1" dirty="0" err="1"/>
              <a:t>Gemau</a:t>
            </a:r>
            <a:r>
              <a:rPr lang="en-GB" b="1" dirty="0"/>
              <a:t> </a:t>
            </a:r>
            <a:r>
              <a:rPr lang="en-GB" b="1" dirty="0" err="1"/>
              <a:t>ar-lein</a:t>
            </a:r>
            <a:r>
              <a:rPr lang="en-GB" b="1" dirty="0"/>
              <a:t> </a:t>
            </a:r>
            <a:r>
              <a:rPr lang="en-GB" dirty="0"/>
              <a:t>- </a:t>
            </a:r>
            <a:r>
              <a:rPr lang="en-GB" dirty="0" err="1"/>
              <a:t>gemau</a:t>
            </a:r>
            <a:r>
              <a:rPr lang="en-GB" dirty="0"/>
              <a:t> </a:t>
            </a:r>
            <a:r>
              <a:rPr lang="en-GB" dirty="0" err="1"/>
              <a:t>fideo</a:t>
            </a:r>
            <a:r>
              <a:rPr lang="en-GB" dirty="0"/>
              <a:t> </a:t>
            </a:r>
            <a:r>
              <a:rPr lang="en-GB" dirty="0" err="1"/>
              <a:t>sy'n</a:t>
            </a:r>
            <a:r>
              <a:rPr lang="en-GB" dirty="0"/>
              <a:t> </a:t>
            </a:r>
            <a:r>
              <a:rPr lang="en-GB" dirty="0" err="1"/>
              <a:t>cael</a:t>
            </a:r>
            <a:r>
              <a:rPr lang="en-GB" dirty="0"/>
              <a:t> </a:t>
            </a:r>
            <a:r>
              <a:rPr lang="en-GB" dirty="0" err="1"/>
              <a:t>eu</a:t>
            </a:r>
            <a:r>
              <a:rPr lang="en-GB" dirty="0"/>
              <a:t> </a:t>
            </a:r>
            <a:r>
              <a:rPr lang="en-GB" dirty="0" err="1"/>
              <a:t>chwarae</a:t>
            </a:r>
            <a:r>
              <a:rPr lang="en-GB" dirty="0"/>
              <a:t> </a:t>
            </a:r>
            <a:r>
              <a:rPr lang="en-GB" dirty="0" err="1"/>
              <a:t>drwy'r</a:t>
            </a:r>
            <a:r>
              <a:rPr lang="en-GB" dirty="0"/>
              <a:t> </a:t>
            </a:r>
            <a:r>
              <a:rPr lang="en-GB" dirty="0" err="1"/>
              <a:t>rhyngrwyd</a:t>
            </a:r>
            <a:r>
              <a:rPr lang="en-GB" dirty="0"/>
              <a:t>. Mae </a:t>
            </a:r>
            <a:r>
              <a:rPr lang="en-GB" dirty="0" err="1"/>
              <a:t>modd</a:t>
            </a:r>
            <a:r>
              <a:rPr lang="en-GB" dirty="0"/>
              <a:t> </a:t>
            </a:r>
            <a:r>
              <a:rPr lang="en-GB" dirty="0" err="1"/>
              <a:t>chwarae</a:t>
            </a:r>
            <a:r>
              <a:rPr lang="en-GB" dirty="0"/>
              <a:t> </a:t>
            </a:r>
            <a:r>
              <a:rPr lang="en-GB" dirty="0" err="1"/>
              <a:t>gemau</a:t>
            </a:r>
            <a:r>
              <a:rPr lang="en-GB" dirty="0"/>
              <a:t> </a:t>
            </a:r>
            <a:r>
              <a:rPr lang="en-GB" dirty="0" err="1"/>
              <a:t>ar-lein</a:t>
            </a:r>
            <a:r>
              <a:rPr lang="en-GB" dirty="0"/>
              <a:t> </a:t>
            </a:r>
            <a:r>
              <a:rPr lang="en-GB" dirty="0" err="1"/>
              <a:t>drwy</a:t>
            </a:r>
            <a:r>
              <a:rPr lang="en-GB" dirty="0"/>
              <a:t> </a:t>
            </a:r>
            <a:r>
              <a:rPr lang="en-GB" dirty="0" err="1"/>
              <a:t>ddefnyddio</a:t>
            </a:r>
            <a:r>
              <a:rPr lang="en-GB" dirty="0"/>
              <a:t> </a:t>
            </a:r>
            <a:r>
              <a:rPr lang="en-GB" dirty="0" err="1"/>
              <a:t>ffôn</a:t>
            </a:r>
            <a:r>
              <a:rPr lang="en-GB" dirty="0"/>
              <a:t> </a:t>
            </a:r>
            <a:r>
              <a:rPr lang="en-GB" dirty="0" err="1"/>
              <a:t>symudol</a:t>
            </a:r>
            <a:r>
              <a:rPr lang="en-GB" dirty="0"/>
              <a:t>, </a:t>
            </a:r>
            <a:r>
              <a:rPr lang="en-GB" dirty="0" err="1"/>
              <a:t>cyfrifiadur</a:t>
            </a:r>
            <a:r>
              <a:rPr lang="en-GB" dirty="0"/>
              <a:t>, tabled neu </a:t>
            </a:r>
            <a:r>
              <a:rPr lang="en-GB" dirty="0" err="1"/>
              <a:t>gonsol</a:t>
            </a:r>
            <a:r>
              <a:rPr lang="en-GB" dirty="0"/>
              <a:t>. </a:t>
            </a:r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-GB" b="1" dirty="0" err="1"/>
              <a:t>Cyfryngau</a:t>
            </a:r>
            <a:r>
              <a:rPr lang="en-GB" b="1" dirty="0"/>
              <a:t> </a:t>
            </a:r>
            <a:r>
              <a:rPr lang="en-GB" b="1" dirty="0" err="1"/>
              <a:t>cymdeithasol</a:t>
            </a:r>
            <a:r>
              <a:rPr lang="en-GB" b="1" dirty="0"/>
              <a:t> </a:t>
            </a:r>
            <a:r>
              <a:rPr lang="en-GB" dirty="0"/>
              <a:t>- </a:t>
            </a:r>
            <a:r>
              <a:rPr lang="en-GB" dirty="0" err="1"/>
              <a:t>llwyfan</a:t>
            </a:r>
            <a:r>
              <a:rPr lang="en-GB" dirty="0"/>
              <a:t> </a:t>
            </a:r>
            <a:r>
              <a:rPr lang="en-GB" dirty="0" err="1"/>
              <a:t>rhyngweithiol</a:t>
            </a:r>
            <a:r>
              <a:rPr lang="en-GB" dirty="0"/>
              <a:t> </a:t>
            </a:r>
            <a:r>
              <a:rPr lang="en-GB" dirty="0" err="1"/>
              <a:t>lle</a:t>
            </a:r>
            <a:r>
              <a:rPr lang="en-GB" dirty="0"/>
              <a:t> gall y </a:t>
            </a:r>
            <a:r>
              <a:rPr lang="en-GB" dirty="0" err="1"/>
              <a:t>defnyddwyr</a:t>
            </a:r>
            <a:r>
              <a:rPr lang="en-GB" dirty="0"/>
              <a:t> </a:t>
            </a:r>
            <a:r>
              <a:rPr lang="en-GB" dirty="0" err="1"/>
              <a:t>ryngweithio</a:t>
            </a:r>
            <a:r>
              <a:rPr lang="en-GB" dirty="0"/>
              <a:t> </a:t>
            </a:r>
            <a:r>
              <a:rPr lang="en-GB" dirty="0" err="1"/>
              <a:t>â'i</a:t>
            </a:r>
            <a:r>
              <a:rPr lang="en-GB" dirty="0"/>
              <a:t> </a:t>
            </a:r>
            <a:r>
              <a:rPr lang="en-GB" dirty="0" err="1"/>
              <a:t>gilydd</a:t>
            </a:r>
            <a:r>
              <a:rPr lang="en-GB" dirty="0"/>
              <a:t> a </a:t>
            </a:r>
            <a:r>
              <a:rPr lang="en-GB" dirty="0" err="1"/>
              <a:t>rhannu</a:t>
            </a:r>
            <a:r>
              <a:rPr lang="en-GB" dirty="0"/>
              <a:t> </a:t>
            </a:r>
            <a:r>
              <a:rPr lang="en-GB" dirty="0" err="1"/>
              <a:t>diweddariadau</a:t>
            </a:r>
            <a:r>
              <a:rPr lang="en-GB" dirty="0"/>
              <a:t>. </a:t>
            </a:r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-GB" b="1" dirty="0"/>
              <a:t>Apiau </a:t>
            </a:r>
            <a:r>
              <a:rPr lang="en-GB" b="1" dirty="0" err="1"/>
              <a:t>negeseua</a:t>
            </a:r>
            <a:r>
              <a:rPr lang="en-GB" b="1" dirty="0"/>
              <a:t> </a:t>
            </a:r>
            <a:r>
              <a:rPr lang="en-GB" dirty="0"/>
              <a:t>- </a:t>
            </a:r>
            <a:r>
              <a:rPr lang="en-GB" dirty="0" err="1"/>
              <a:t>llwyfan</a:t>
            </a:r>
            <a:r>
              <a:rPr lang="en-GB" dirty="0"/>
              <a:t> </a:t>
            </a:r>
            <a:r>
              <a:rPr lang="en-GB" dirty="0" err="1"/>
              <a:t>sy'n</a:t>
            </a:r>
            <a:r>
              <a:rPr lang="en-GB" dirty="0"/>
              <a:t> </a:t>
            </a:r>
            <a:r>
              <a:rPr lang="en-GB" dirty="0" err="1"/>
              <a:t>caniatáu</a:t>
            </a:r>
            <a:r>
              <a:rPr lang="en-GB" dirty="0"/>
              <a:t> </a:t>
            </a:r>
            <a:r>
              <a:rPr lang="en-GB" dirty="0" err="1"/>
              <a:t>i’r</a:t>
            </a:r>
            <a:r>
              <a:rPr lang="en-GB" dirty="0"/>
              <a:t> </a:t>
            </a:r>
            <a:r>
              <a:rPr lang="en-GB" dirty="0" err="1"/>
              <a:t>defnyddwyr</a:t>
            </a:r>
            <a:r>
              <a:rPr lang="en-GB" dirty="0"/>
              <a:t> </a:t>
            </a:r>
            <a:r>
              <a:rPr lang="en-GB" dirty="0" err="1"/>
              <a:t>anfon</a:t>
            </a:r>
            <a:r>
              <a:rPr lang="en-GB" dirty="0"/>
              <a:t> </a:t>
            </a:r>
            <a:r>
              <a:rPr lang="en-GB" dirty="0" err="1"/>
              <a:t>negeseuon</a:t>
            </a:r>
            <a:r>
              <a:rPr lang="en-GB" dirty="0"/>
              <a:t> at </a:t>
            </a:r>
            <a:r>
              <a:rPr lang="en-GB" dirty="0" err="1"/>
              <a:t>ei</a:t>
            </a:r>
            <a:r>
              <a:rPr lang="en-GB" dirty="0"/>
              <a:t> </a:t>
            </a:r>
            <a:r>
              <a:rPr lang="en-GB" dirty="0" err="1"/>
              <a:t>gilydd</a:t>
            </a:r>
            <a:r>
              <a:rPr lang="en-GB" dirty="0"/>
              <a:t> </a:t>
            </a:r>
            <a:r>
              <a:rPr lang="en-GB" dirty="0" err="1"/>
              <a:t>ar</a:t>
            </a:r>
            <a:r>
              <a:rPr lang="en-GB" dirty="0"/>
              <a:t> </a:t>
            </a:r>
            <a:r>
              <a:rPr lang="en-GB" dirty="0" err="1"/>
              <a:t>unwaith</a:t>
            </a:r>
            <a:r>
              <a:rPr lang="en-GB" dirty="0"/>
              <a:t> </a:t>
            </a:r>
            <a:r>
              <a:rPr lang="en-GB" dirty="0" err="1"/>
              <a:t>drwy</a:t>
            </a:r>
            <a:r>
              <a:rPr lang="en-GB" dirty="0"/>
              <a:t> </a:t>
            </a:r>
            <a:r>
              <a:rPr lang="en-GB" dirty="0" err="1"/>
              <a:t>eu</a:t>
            </a:r>
            <a:r>
              <a:rPr lang="en-GB" dirty="0"/>
              <a:t> </a:t>
            </a:r>
            <a:r>
              <a:rPr lang="en-GB" dirty="0" err="1"/>
              <a:t>ffonau</a:t>
            </a:r>
            <a:r>
              <a:rPr lang="en-GB" dirty="0"/>
              <a:t> neu </a:t>
            </a:r>
            <a:r>
              <a:rPr lang="en-GB" dirty="0" err="1"/>
              <a:t>eu</a:t>
            </a:r>
            <a:r>
              <a:rPr lang="en-GB" dirty="0"/>
              <a:t> </a:t>
            </a:r>
            <a:r>
              <a:rPr lang="en-GB" dirty="0" err="1"/>
              <a:t>cyfrifiaduron</a:t>
            </a:r>
            <a:r>
              <a:rPr lang="en-GB" dirty="0"/>
              <a:t>.</a:t>
            </a:r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-GB" b="1" dirty="0" err="1"/>
              <a:t>Gwasanaethau</a:t>
            </a:r>
            <a:r>
              <a:rPr lang="en-GB" b="1" dirty="0"/>
              <a:t> </a:t>
            </a:r>
            <a:r>
              <a:rPr lang="en-GB" b="1" dirty="0" err="1"/>
              <a:t>ffrydio</a:t>
            </a:r>
            <a:r>
              <a:rPr lang="en-GB" b="1" dirty="0"/>
              <a:t> </a:t>
            </a:r>
            <a:r>
              <a:rPr lang="en-GB" b="1" dirty="0" err="1"/>
              <a:t>fideo</a:t>
            </a:r>
            <a:r>
              <a:rPr lang="en-GB" b="1" dirty="0"/>
              <a:t> </a:t>
            </a:r>
            <a:r>
              <a:rPr lang="en-GB" dirty="0"/>
              <a:t>- </a:t>
            </a:r>
            <a:r>
              <a:rPr lang="en-GB" dirty="0" err="1"/>
              <a:t>deunydd</a:t>
            </a:r>
            <a:r>
              <a:rPr lang="en-GB" dirty="0"/>
              <a:t> </a:t>
            </a:r>
            <a:r>
              <a:rPr lang="en-GB" dirty="0" err="1"/>
              <a:t>fideo</a:t>
            </a:r>
            <a:r>
              <a:rPr lang="en-GB" dirty="0"/>
              <a:t> a all </a:t>
            </a:r>
            <a:r>
              <a:rPr lang="en-GB" dirty="0" err="1"/>
              <a:t>gael</a:t>
            </a:r>
            <a:r>
              <a:rPr lang="en-GB" dirty="0"/>
              <a:t> </a:t>
            </a:r>
            <a:r>
              <a:rPr lang="en-GB" dirty="0" err="1"/>
              <a:t>ei</a:t>
            </a:r>
            <a:r>
              <a:rPr lang="en-GB" dirty="0"/>
              <a:t> weld </a:t>
            </a:r>
            <a:r>
              <a:rPr lang="en-GB" dirty="0" err="1"/>
              <a:t>ar</a:t>
            </a:r>
            <a:r>
              <a:rPr lang="en-GB" dirty="0"/>
              <a:t> </a:t>
            </a:r>
            <a:r>
              <a:rPr lang="en-GB" dirty="0" err="1"/>
              <a:t>unwaith</a:t>
            </a:r>
            <a:r>
              <a:rPr lang="en-GB" dirty="0"/>
              <a:t> </a:t>
            </a:r>
            <a:r>
              <a:rPr lang="en-GB" dirty="0" err="1"/>
              <a:t>heb</a:t>
            </a:r>
            <a:r>
              <a:rPr lang="en-GB" dirty="0"/>
              <a:t> </a:t>
            </a:r>
            <a:r>
              <a:rPr lang="en-GB" dirty="0" err="1"/>
              <a:t>ei</a:t>
            </a:r>
            <a:r>
              <a:rPr lang="en-GB" dirty="0"/>
              <a:t> </a:t>
            </a:r>
            <a:r>
              <a:rPr lang="en-GB" dirty="0" err="1"/>
              <a:t>lawrlwytho</a:t>
            </a:r>
            <a:r>
              <a:rPr lang="en-GB" dirty="0"/>
              <a:t>, neu </a:t>
            </a:r>
            <a:r>
              <a:rPr lang="en-GB" dirty="0" err="1"/>
              <a:t>drwy</a:t>
            </a:r>
            <a:r>
              <a:rPr lang="en-GB" dirty="0"/>
              <a:t> </a:t>
            </a:r>
            <a:r>
              <a:rPr lang="en-GB" dirty="0" err="1"/>
              <a:t>ddefnyddio</a:t>
            </a:r>
            <a:r>
              <a:rPr lang="en-GB" dirty="0"/>
              <a:t> </a:t>
            </a:r>
            <a:r>
              <a:rPr lang="en-GB" dirty="0" err="1"/>
              <a:t>llwyfannau</a:t>
            </a:r>
            <a:r>
              <a:rPr lang="en-GB" dirty="0"/>
              <a:t> </a:t>
            </a:r>
            <a:r>
              <a:rPr lang="en-GB" dirty="0" err="1"/>
              <a:t>ar-lein</a:t>
            </a:r>
            <a:r>
              <a:rPr lang="en-GB" dirty="0"/>
              <a:t>.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2F12835-E945-734F-925E-26681104583C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014510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 dirty="0"/>
              <a:t>Y data </a:t>
            </a:r>
            <a:r>
              <a:rPr lang="en-GB" dirty="0" err="1"/>
              <a:t>wedi’i</a:t>
            </a:r>
            <a:r>
              <a:rPr lang="en-GB" dirty="0"/>
              <a:t> </a:t>
            </a:r>
            <a:r>
              <a:rPr lang="en-GB" dirty="0" err="1"/>
              <a:t>godi</a:t>
            </a:r>
            <a:r>
              <a:rPr lang="en-GB" dirty="0"/>
              <a:t> o https://www.ofcom.org.uk/__data/assets/pdf_file/0025/217825/children-and-parents-media-use-and-attitudes-report-2020-21.pdf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2F12835-E945-734F-925E-26681104583C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50027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 b="1" dirty="0" err="1"/>
              <a:t>Asesiad</a:t>
            </a:r>
            <a:r>
              <a:rPr lang="en-GB" b="1" dirty="0"/>
              <a:t> </a:t>
            </a:r>
            <a:r>
              <a:rPr lang="en-GB" b="1" dirty="0" err="1"/>
              <a:t>sylfaenol</a:t>
            </a:r>
            <a:r>
              <a:rPr lang="en-GB" b="1" dirty="0"/>
              <a:t> (5 </a:t>
            </a:r>
            <a:r>
              <a:rPr lang="en-GB" b="1" dirty="0" err="1"/>
              <a:t>munud</a:t>
            </a:r>
            <a:r>
              <a:rPr lang="en-GB" b="1" dirty="0"/>
              <a:t>, </a:t>
            </a:r>
            <a:r>
              <a:rPr lang="en-GB" b="1" dirty="0" err="1"/>
              <a:t>sleidiau</a:t>
            </a:r>
            <a:r>
              <a:rPr lang="en-GB" b="1" dirty="0"/>
              <a:t> 8-9)</a:t>
            </a: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lang="en-GB" dirty="0"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sv-SE" dirty="0"/>
              <a:t>Defnyddiwch y sleid hon i gynnal asesiad sylfaenol ar gyfer y sesiwn hon</a:t>
            </a:r>
            <a:r>
              <a:rPr lang="en-GB" dirty="0"/>
              <a:t>. </a:t>
            </a:r>
            <a:r>
              <a:rPr lang="en-GB" dirty="0" err="1"/>
              <a:t>Ymdrinnir</a:t>
            </a:r>
            <a:r>
              <a:rPr lang="en-GB" dirty="0"/>
              <a:t> </a:t>
            </a:r>
            <a:r>
              <a:rPr lang="en-GB" dirty="0" err="1"/>
              <a:t>â'r</a:t>
            </a:r>
            <a:r>
              <a:rPr lang="en-GB" dirty="0"/>
              <a:t> </a:t>
            </a:r>
            <a:r>
              <a:rPr lang="en-GB" dirty="0" err="1"/>
              <a:t>cynnwys</a:t>
            </a:r>
            <a:r>
              <a:rPr lang="en-GB" dirty="0"/>
              <a:t> </a:t>
            </a:r>
            <a:r>
              <a:rPr lang="en-GB" dirty="0" err="1"/>
              <a:t>hwn</a:t>
            </a:r>
            <a:r>
              <a:rPr lang="en-GB" dirty="0"/>
              <a:t> </a:t>
            </a:r>
            <a:r>
              <a:rPr lang="en-GB" dirty="0" err="1"/>
              <a:t>yn</a:t>
            </a:r>
            <a:r>
              <a:rPr lang="en-GB" dirty="0"/>
              <a:t> yr </a:t>
            </a:r>
            <a:r>
              <a:rPr lang="en-GB" dirty="0" err="1"/>
              <a:t>adnoddau</a:t>
            </a:r>
            <a:r>
              <a:rPr lang="en-GB" dirty="0"/>
              <a:t> </a:t>
            </a:r>
            <a:r>
              <a:rPr lang="en-GB" dirty="0" err="1"/>
              <a:t>i</a:t>
            </a:r>
            <a:r>
              <a:rPr lang="en-GB" dirty="0"/>
              <a:t> </a:t>
            </a:r>
            <a:r>
              <a:rPr lang="en-GB" dirty="0" err="1"/>
              <a:t>ysgolion</a:t>
            </a:r>
            <a:r>
              <a:rPr lang="en-GB" dirty="0"/>
              <a:t> </a:t>
            </a:r>
            <a:r>
              <a:rPr lang="en-GB" dirty="0" err="1"/>
              <a:t>cynradd</a:t>
            </a:r>
            <a:r>
              <a:rPr lang="en-GB" dirty="0"/>
              <a:t> </a:t>
            </a:r>
            <a:r>
              <a:rPr lang="en-GB" i="1" dirty="0" err="1"/>
              <a:t>Mae’ch</a:t>
            </a:r>
            <a:r>
              <a:rPr lang="en-GB" i="1" dirty="0"/>
              <a:t> Data </a:t>
            </a:r>
            <a:r>
              <a:rPr lang="en-GB" i="1" dirty="0" err="1"/>
              <a:t>Chi’n</a:t>
            </a:r>
            <a:r>
              <a:rPr lang="en-GB" i="1" dirty="0"/>
              <a:t> </a:t>
            </a:r>
            <a:r>
              <a:rPr lang="en-GB" i="1" dirty="0" err="1"/>
              <a:t>Cyfrif</a:t>
            </a:r>
            <a:r>
              <a:rPr lang="en-GB" i="1" dirty="0"/>
              <a:t> </a:t>
            </a:r>
            <a:r>
              <a:rPr lang="en-GB" dirty="0"/>
              <a:t>(https://ico.org.uk/for-organisations/posters-stickers-and-e-learning/school-resources/). </a:t>
            </a:r>
            <a:r>
              <a:rPr lang="en-GB" dirty="0" err="1"/>
              <a:t>Ailgrynhowch</a:t>
            </a:r>
            <a:r>
              <a:rPr lang="en-GB" dirty="0"/>
              <a:t> y </a:t>
            </a:r>
            <a:r>
              <a:rPr lang="en-GB" dirty="0" err="1"/>
              <a:t>pwyntiau</a:t>
            </a:r>
            <a:r>
              <a:rPr lang="en-GB" dirty="0"/>
              <a:t> </a:t>
            </a:r>
            <a:r>
              <a:rPr lang="en-GB" dirty="0" err="1"/>
              <a:t>allweddol</a:t>
            </a:r>
            <a:r>
              <a:rPr lang="en-GB" dirty="0"/>
              <a:t> </a:t>
            </a:r>
            <a:r>
              <a:rPr lang="en-GB" dirty="0" err="1"/>
              <a:t>gan</a:t>
            </a:r>
            <a:r>
              <a:rPr lang="en-GB" dirty="0"/>
              <a:t> </a:t>
            </a:r>
            <a:r>
              <a:rPr lang="en-GB" dirty="0" err="1"/>
              <a:t>ddefnyddio’r</a:t>
            </a:r>
            <a:r>
              <a:rPr lang="en-GB" dirty="0"/>
              <a:t> </a:t>
            </a:r>
            <a:r>
              <a:rPr lang="en-GB" dirty="0" err="1"/>
              <a:t>cwestiynau</a:t>
            </a:r>
            <a:r>
              <a:rPr lang="en-GB" dirty="0"/>
              <a:t> </a:t>
            </a:r>
            <a:r>
              <a:rPr lang="en-GB" dirty="0" err="1"/>
              <a:t>ar</a:t>
            </a:r>
            <a:r>
              <a:rPr lang="en-GB" dirty="0"/>
              <a:t> y </a:t>
            </a:r>
            <a:r>
              <a:rPr lang="en-GB" dirty="0" err="1"/>
              <a:t>sleid</a:t>
            </a:r>
            <a:r>
              <a:rPr lang="en-GB" dirty="0"/>
              <a:t>. </a:t>
            </a: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lang="en-GB" dirty="0"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 err="1"/>
              <a:t>Gofynnwch</a:t>
            </a:r>
            <a:r>
              <a:rPr lang="en-GB" dirty="0"/>
              <a:t> </a:t>
            </a:r>
            <a:r>
              <a:rPr lang="en-GB" dirty="0" err="1"/>
              <a:t>i'r</a:t>
            </a:r>
            <a:r>
              <a:rPr lang="en-GB" dirty="0"/>
              <a:t> </a:t>
            </a:r>
            <a:r>
              <a:rPr lang="en-GB" dirty="0" err="1"/>
              <a:t>disgyblion</a:t>
            </a:r>
            <a:r>
              <a:rPr lang="en-GB" dirty="0"/>
              <a:t>:</a:t>
            </a:r>
          </a:p>
          <a:p>
            <a:pPr marL="45720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-GB" b="1" dirty="0" err="1"/>
              <a:t>Ydyn</a:t>
            </a:r>
            <a:r>
              <a:rPr lang="en-GB" b="1" dirty="0"/>
              <a:t> </a:t>
            </a:r>
            <a:r>
              <a:rPr lang="en-GB" b="1" dirty="0" err="1"/>
              <a:t>nhw’n</a:t>
            </a:r>
            <a:r>
              <a:rPr lang="en-GB" b="1" dirty="0"/>
              <a:t> </a:t>
            </a:r>
            <a:r>
              <a:rPr lang="en-GB" b="1" dirty="0" err="1"/>
              <a:t>cofio</a:t>
            </a:r>
            <a:r>
              <a:rPr lang="en-GB" b="1" dirty="0"/>
              <a:t> </a:t>
            </a:r>
            <a:r>
              <a:rPr lang="en-GB" b="1" dirty="0" err="1"/>
              <a:t>ystyr</a:t>
            </a:r>
            <a:r>
              <a:rPr lang="en-GB" b="1" dirty="0"/>
              <a:t> 'data personol'. </a:t>
            </a:r>
            <a:r>
              <a:rPr lang="en-GB" sz="16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Ymdrinnir</a:t>
            </a:r>
            <a:r>
              <a:rPr lang="en-GB" sz="16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â </a:t>
            </a:r>
            <a:r>
              <a:rPr lang="en-GB" sz="16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hyn</a:t>
            </a:r>
            <a:r>
              <a:rPr lang="en-GB" sz="16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6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yn</a:t>
            </a:r>
            <a:r>
              <a:rPr lang="en-GB" sz="16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6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adnodd</a:t>
            </a:r>
            <a:r>
              <a:rPr lang="en-GB" sz="16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6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Gwers</a:t>
            </a:r>
            <a:r>
              <a:rPr lang="en-GB" sz="16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1 </a:t>
            </a:r>
            <a:r>
              <a:rPr lang="en-GB" sz="16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Mae’ch</a:t>
            </a:r>
            <a:r>
              <a:rPr lang="en-GB" sz="16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Data </a:t>
            </a:r>
            <a:r>
              <a:rPr lang="en-GB" sz="16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Chi’n</a:t>
            </a:r>
            <a:r>
              <a:rPr lang="en-GB" sz="16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6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Cyfrif</a:t>
            </a:r>
            <a:r>
              <a:rPr lang="en-GB" sz="16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Data personol </a:t>
            </a:r>
            <a:r>
              <a:rPr lang="en-GB" sz="16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yw</a:t>
            </a:r>
            <a:r>
              <a:rPr lang="en-GB" sz="16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6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unrhyw</a:t>
            </a:r>
            <a:r>
              <a:rPr lang="en-GB" sz="16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6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wybodaeth</a:t>
            </a:r>
            <a:r>
              <a:rPr lang="en-GB" sz="16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am </a:t>
            </a:r>
            <a:r>
              <a:rPr lang="en-GB" sz="16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bwy</a:t>
            </a:r>
            <a:r>
              <a:rPr lang="en-GB" sz="16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6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ydych</a:t>
            </a:r>
            <a:r>
              <a:rPr lang="en-GB" sz="16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chi a </a:t>
            </a:r>
            <a:r>
              <a:rPr lang="en-GB" sz="16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beth</a:t>
            </a:r>
            <a:r>
              <a:rPr lang="en-GB" sz="16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6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rydych</a:t>
            </a:r>
            <a:r>
              <a:rPr lang="en-GB" sz="16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6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chi'n</a:t>
            </a:r>
            <a:r>
              <a:rPr lang="en-GB" sz="16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6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ei</a:t>
            </a:r>
            <a:r>
              <a:rPr lang="en-GB" sz="16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GB" sz="16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wneud</a:t>
            </a:r>
            <a:r>
              <a:rPr lang="en-GB" sz="16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</a:p>
          <a:p>
            <a:pPr marL="45720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-GB" b="1" dirty="0" err="1"/>
              <a:t>Ydyn</a:t>
            </a:r>
            <a:r>
              <a:rPr lang="en-GB" b="1" dirty="0"/>
              <a:t> </a:t>
            </a:r>
            <a:r>
              <a:rPr lang="en-GB" b="1" dirty="0" err="1"/>
              <a:t>nhw’n</a:t>
            </a:r>
            <a:r>
              <a:rPr lang="en-GB" b="1" dirty="0"/>
              <a:t> </a:t>
            </a:r>
            <a:r>
              <a:rPr lang="en-GB" b="1" dirty="0" err="1"/>
              <a:t>gallu</a:t>
            </a:r>
            <a:r>
              <a:rPr lang="en-GB" b="1" dirty="0"/>
              <a:t> </a:t>
            </a:r>
            <a:r>
              <a:rPr lang="en-GB" b="1" dirty="0" err="1"/>
              <a:t>meddwl</a:t>
            </a:r>
            <a:r>
              <a:rPr lang="en-GB" b="1" dirty="0"/>
              <a:t> am </a:t>
            </a:r>
            <a:r>
              <a:rPr lang="en-GB" b="1" dirty="0" err="1"/>
              <a:t>unrhyw</a:t>
            </a:r>
            <a:r>
              <a:rPr lang="en-GB" b="1" dirty="0"/>
              <a:t> </a:t>
            </a:r>
            <a:r>
              <a:rPr lang="en-GB" b="1" dirty="0" err="1"/>
              <a:t>enghreifftiau</a:t>
            </a:r>
            <a:r>
              <a:rPr lang="en-GB" b="1" dirty="0"/>
              <a:t> o </a:t>
            </a:r>
            <a:r>
              <a:rPr lang="en-GB" b="1" dirty="0" err="1"/>
              <a:t>ddata</a:t>
            </a:r>
            <a:r>
              <a:rPr lang="en-GB" b="1" dirty="0"/>
              <a:t> personol.</a:t>
            </a:r>
            <a:r>
              <a:rPr lang="en-GB" b="0" dirty="0"/>
              <a:t> </a:t>
            </a:r>
            <a:r>
              <a:rPr lang="en-GB" b="0" dirty="0" err="1"/>
              <a:t>e.e.</a:t>
            </a:r>
            <a:r>
              <a:rPr lang="en-GB" b="0" dirty="0"/>
              <a:t>, </a:t>
            </a:r>
            <a:r>
              <a:rPr lang="en-GB" b="0" dirty="0" err="1"/>
              <a:t>enw</a:t>
            </a:r>
            <a:r>
              <a:rPr lang="en-GB" b="0" dirty="0"/>
              <a:t>, pen-</a:t>
            </a:r>
            <a:r>
              <a:rPr lang="en-GB" b="0" dirty="0" err="1"/>
              <a:t>blwydd</a:t>
            </a:r>
            <a:r>
              <a:rPr lang="en-GB" b="0" dirty="0"/>
              <a:t>, ebost, </a:t>
            </a:r>
            <a:r>
              <a:rPr lang="en-GB" b="0" dirty="0" err="1"/>
              <a:t>cyfeiriad</a:t>
            </a:r>
            <a:r>
              <a:rPr lang="en-GB" b="0" dirty="0"/>
              <a:t>, </a:t>
            </a:r>
            <a:r>
              <a:rPr lang="en-GB" b="0" dirty="0" err="1"/>
              <a:t>lleoliad</a:t>
            </a:r>
            <a:r>
              <a:rPr lang="en-GB" b="0" dirty="0"/>
              <a:t>, </a:t>
            </a:r>
            <a:r>
              <a:rPr lang="en-GB" b="0" dirty="0" err="1"/>
              <a:t>gwybodaeth</a:t>
            </a:r>
            <a:r>
              <a:rPr lang="en-GB" b="0" dirty="0"/>
              <a:t> </a:t>
            </a:r>
            <a:r>
              <a:rPr lang="en-GB" b="0" dirty="0" err="1"/>
              <a:t>ar-lein</a:t>
            </a:r>
            <a:r>
              <a:rPr lang="en-GB" b="0" dirty="0"/>
              <a:t> (</a:t>
            </a:r>
            <a:r>
              <a:rPr lang="en-GB" b="0" dirty="0" err="1"/>
              <a:t>fel</a:t>
            </a:r>
            <a:r>
              <a:rPr lang="en-GB" b="0" dirty="0"/>
              <a:t> y </a:t>
            </a:r>
            <a:r>
              <a:rPr lang="en-GB" b="0" dirty="0" err="1"/>
              <a:t>gwefannau</a:t>
            </a:r>
            <a:r>
              <a:rPr lang="en-GB" b="0" dirty="0"/>
              <a:t> </a:t>
            </a:r>
            <a:r>
              <a:rPr lang="en-GB" b="0" dirty="0" err="1"/>
              <a:t>rydych</a:t>
            </a:r>
            <a:r>
              <a:rPr lang="en-GB" b="0" dirty="0"/>
              <a:t> chi </a:t>
            </a:r>
            <a:r>
              <a:rPr lang="en-GB" b="0" dirty="0" err="1"/>
              <a:t>wedi</a:t>
            </a:r>
            <a:r>
              <a:rPr lang="en-GB" b="0" dirty="0"/>
              <a:t> </a:t>
            </a:r>
            <a:r>
              <a:rPr lang="en-GB" b="0" dirty="0" err="1"/>
              <a:t>ymweld</a:t>
            </a:r>
            <a:r>
              <a:rPr lang="en-GB" b="0" dirty="0"/>
              <a:t> â </a:t>
            </a:r>
            <a:r>
              <a:rPr lang="en-GB" b="0" dirty="0" err="1"/>
              <a:t>nhw</a:t>
            </a:r>
            <a:r>
              <a:rPr lang="en-GB" b="0" dirty="0"/>
              <a:t>), </a:t>
            </a:r>
            <a:r>
              <a:rPr lang="en-GB" b="0" dirty="0" err="1"/>
              <a:t>oedran</a:t>
            </a:r>
            <a:r>
              <a:rPr lang="en-GB" b="0" dirty="0"/>
              <a:t>, </a:t>
            </a:r>
            <a:r>
              <a:rPr lang="en-GB" b="0" dirty="0" err="1"/>
              <a:t>rhywedd</a:t>
            </a:r>
            <a:r>
              <a:rPr lang="en-GB" b="0" dirty="0"/>
              <a:t>, </a:t>
            </a:r>
            <a:r>
              <a:rPr lang="en-GB" b="0" dirty="0" err="1"/>
              <a:t>dewisiadau</a:t>
            </a:r>
            <a:r>
              <a:rPr lang="en-GB" b="0" dirty="0"/>
              <a:t> (</a:t>
            </a:r>
            <a:r>
              <a:rPr lang="en-GB" b="0" dirty="0" err="1"/>
              <a:t>fel</a:t>
            </a:r>
            <a:r>
              <a:rPr lang="en-GB" b="0" dirty="0"/>
              <a:t> pa </a:t>
            </a:r>
            <a:r>
              <a:rPr lang="en-GB" b="0" dirty="0" err="1"/>
              <a:t>fath</a:t>
            </a:r>
            <a:r>
              <a:rPr lang="en-GB" b="0" dirty="0"/>
              <a:t> o </a:t>
            </a:r>
            <a:r>
              <a:rPr lang="en-GB" b="0" dirty="0" err="1"/>
              <a:t>ffilmiau</a:t>
            </a:r>
            <a:r>
              <a:rPr lang="en-GB" b="0" dirty="0"/>
              <a:t> </a:t>
            </a:r>
            <a:r>
              <a:rPr lang="en-GB" b="0" dirty="0" err="1"/>
              <a:t>rydych</a:t>
            </a:r>
            <a:r>
              <a:rPr lang="en-GB" b="0" dirty="0"/>
              <a:t> </a:t>
            </a:r>
            <a:r>
              <a:rPr lang="en-GB" b="0" dirty="0" err="1"/>
              <a:t>chi'n</a:t>
            </a:r>
            <a:r>
              <a:rPr lang="en-GB" b="0" dirty="0"/>
              <a:t> </a:t>
            </a:r>
            <a:r>
              <a:rPr lang="en-GB" b="0" dirty="0" err="1"/>
              <a:t>hoffi</a:t>
            </a:r>
            <a:r>
              <a:rPr lang="en-GB" b="0" dirty="0"/>
              <a:t> </a:t>
            </a:r>
            <a:r>
              <a:rPr lang="en-GB" b="0" dirty="0" err="1"/>
              <a:t>eu</a:t>
            </a:r>
            <a:r>
              <a:rPr lang="en-GB" b="0" dirty="0"/>
              <a:t> </a:t>
            </a:r>
            <a:r>
              <a:rPr lang="en-GB" b="0" dirty="0" err="1"/>
              <a:t>gwylio</a:t>
            </a:r>
            <a:r>
              <a:rPr lang="en-GB" b="0" dirty="0"/>
              <a:t>).
</a:t>
            </a:r>
            <a:r>
              <a:rPr lang="en-GB" b="1" dirty="0"/>
              <a:t>Pam </a:t>
            </a:r>
            <a:r>
              <a:rPr lang="en-GB" b="1" dirty="0" err="1"/>
              <a:t>mae</a:t>
            </a:r>
            <a:r>
              <a:rPr lang="en-GB" b="1" dirty="0"/>
              <a:t> apiau a </a:t>
            </a:r>
            <a:r>
              <a:rPr lang="en-GB" b="1" dirty="0" err="1"/>
              <a:t>gwefannau</a:t>
            </a:r>
            <a:r>
              <a:rPr lang="en-GB" b="1" dirty="0"/>
              <a:t> </a:t>
            </a:r>
            <a:r>
              <a:rPr lang="en-GB" b="1" dirty="0" err="1"/>
              <a:t>yn</a:t>
            </a:r>
            <a:r>
              <a:rPr lang="en-GB" b="1" dirty="0"/>
              <a:t> </a:t>
            </a:r>
            <a:r>
              <a:rPr lang="en-GB" b="1" dirty="0" err="1"/>
              <a:t>casglu</a:t>
            </a:r>
            <a:r>
              <a:rPr lang="en-GB" b="1" dirty="0"/>
              <a:t> </a:t>
            </a:r>
            <a:r>
              <a:rPr lang="en-GB" b="1" dirty="0" err="1"/>
              <a:t>eu</a:t>
            </a:r>
            <a:r>
              <a:rPr lang="en-GB" b="1" dirty="0"/>
              <a:t> data personol? I </a:t>
            </a:r>
            <a:r>
              <a:rPr lang="en-GB" b="1" dirty="0" err="1"/>
              <a:t>beth</a:t>
            </a:r>
            <a:r>
              <a:rPr lang="en-GB" b="1" dirty="0"/>
              <a:t> </a:t>
            </a:r>
            <a:r>
              <a:rPr lang="en-GB" b="1" dirty="0" err="1"/>
              <a:t>mae</a:t>
            </a:r>
            <a:r>
              <a:rPr lang="en-GB" b="1" dirty="0"/>
              <a:t> data personol </a:t>
            </a:r>
            <a:r>
              <a:rPr lang="en-GB" b="1" dirty="0" err="1"/>
              <a:t>yn</a:t>
            </a:r>
            <a:r>
              <a:rPr lang="en-GB" b="1" dirty="0"/>
              <a:t> </a:t>
            </a:r>
            <a:r>
              <a:rPr lang="en-GB" b="1" dirty="0" err="1"/>
              <a:t>cael</a:t>
            </a:r>
            <a:r>
              <a:rPr lang="en-GB" b="1" dirty="0"/>
              <a:t> </a:t>
            </a:r>
            <a:r>
              <a:rPr lang="en-GB" b="1" dirty="0" err="1"/>
              <a:t>ei</a:t>
            </a:r>
            <a:r>
              <a:rPr lang="en-GB" b="1" dirty="0"/>
              <a:t> </a:t>
            </a:r>
            <a:r>
              <a:rPr lang="en-GB" b="1" dirty="0" err="1"/>
              <a:t>ddefnyddio</a:t>
            </a:r>
            <a:r>
              <a:rPr lang="en-GB" b="1" dirty="0"/>
              <a:t>?</a:t>
            </a:r>
            <a:r>
              <a:rPr lang="en-GB" b="1" dirty="0">
                <a:solidFill>
                  <a:srgbClr val="0563C1"/>
                </a:solidFill>
              </a:rPr>
              <a:t> </a:t>
            </a:r>
            <a:r>
              <a:rPr lang="en-GB" b="0" dirty="0">
                <a:solidFill>
                  <a:srgbClr val="0563C1"/>
                </a:solidFill>
              </a:rPr>
              <a:t>Gall apiau a </a:t>
            </a:r>
            <a:r>
              <a:rPr lang="en-GB" b="0" dirty="0" err="1">
                <a:solidFill>
                  <a:srgbClr val="0563C1"/>
                </a:solidFill>
              </a:rPr>
              <a:t>gwefannau</a:t>
            </a:r>
            <a:r>
              <a:rPr lang="en-GB" b="0" dirty="0">
                <a:solidFill>
                  <a:srgbClr val="0563C1"/>
                </a:solidFill>
              </a:rPr>
              <a:t> </a:t>
            </a:r>
            <a:r>
              <a:rPr lang="en-GB" b="0" dirty="0" err="1">
                <a:solidFill>
                  <a:srgbClr val="0563C1"/>
                </a:solidFill>
              </a:rPr>
              <a:t>ddefnyddio’n</a:t>
            </a:r>
            <a:r>
              <a:rPr lang="en-GB" b="0" dirty="0">
                <a:solidFill>
                  <a:srgbClr val="0563C1"/>
                </a:solidFill>
              </a:rPr>
              <a:t> data personol </a:t>
            </a:r>
            <a:r>
              <a:rPr lang="en-GB" b="0" dirty="0" err="1">
                <a:solidFill>
                  <a:srgbClr val="0563C1"/>
                </a:solidFill>
              </a:rPr>
              <a:t>i</a:t>
            </a:r>
            <a:r>
              <a:rPr lang="en-GB" b="0" dirty="0">
                <a:solidFill>
                  <a:srgbClr val="0563C1"/>
                </a:solidFill>
              </a:rPr>
              <a:t> </a:t>
            </a:r>
            <a:r>
              <a:rPr lang="en-GB" b="0" dirty="0" err="1">
                <a:solidFill>
                  <a:srgbClr val="0563C1"/>
                </a:solidFill>
              </a:rPr>
              <a:t>wneud</a:t>
            </a:r>
            <a:r>
              <a:rPr lang="en-GB" b="0" dirty="0">
                <a:solidFill>
                  <a:srgbClr val="0563C1"/>
                </a:solidFill>
              </a:rPr>
              <a:t> </a:t>
            </a:r>
            <a:r>
              <a:rPr lang="en-GB" b="0" dirty="0" err="1">
                <a:solidFill>
                  <a:srgbClr val="0563C1"/>
                </a:solidFill>
              </a:rPr>
              <a:t>bywyd</a:t>
            </a:r>
            <a:r>
              <a:rPr lang="en-GB" b="0" dirty="0">
                <a:solidFill>
                  <a:srgbClr val="0563C1"/>
                </a:solidFill>
              </a:rPr>
              <a:t> </a:t>
            </a:r>
            <a:r>
              <a:rPr lang="en-GB" b="0" dirty="0" err="1">
                <a:solidFill>
                  <a:srgbClr val="0563C1"/>
                </a:solidFill>
              </a:rPr>
              <a:t>yn</a:t>
            </a:r>
            <a:r>
              <a:rPr lang="en-GB" b="0" dirty="0">
                <a:solidFill>
                  <a:srgbClr val="0563C1"/>
                </a:solidFill>
              </a:rPr>
              <a:t> </a:t>
            </a:r>
            <a:r>
              <a:rPr lang="en-GB" b="0" dirty="0" err="1">
                <a:solidFill>
                  <a:srgbClr val="0563C1"/>
                </a:solidFill>
              </a:rPr>
              <a:t>fwy</a:t>
            </a:r>
            <a:r>
              <a:rPr lang="en-GB" b="0" dirty="0">
                <a:solidFill>
                  <a:srgbClr val="0563C1"/>
                </a:solidFill>
              </a:rPr>
              <a:t> </a:t>
            </a:r>
            <a:r>
              <a:rPr lang="en-GB" b="0" dirty="0" err="1">
                <a:solidFill>
                  <a:srgbClr val="0563C1"/>
                </a:solidFill>
              </a:rPr>
              <a:t>cyfleus</a:t>
            </a:r>
            <a:r>
              <a:rPr lang="en-GB" b="0" dirty="0">
                <a:solidFill>
                  <a:srgbClr val="0563C1"/>
                </a:solidFill>
              </a:rPr>
              <a:t> </a:t>
            </a:r>
            <a:r>
              <a:rPr lang="en-GB" b="0" dirty="0" err="1">
                <a:solidFill>
                  <a:srgbClr val="0563C1"/>
                </a:solidFill>
              </a:rPr>
              <a:t>inni</a:t>
            </a:r>
            <a:r>
              <a:rPr lang="en-GB" b="0" dirty="0">
                <a:solidFill>
                  <a:srgbClr val="0563C1"/>
                </a:solidFill>
              </a:rPr>
              <a:t>. Er </a:t>
            </a:r>
            <a:r>
              <a:rPr lang="en-GB" b="0" dirty="0" err="1">
                <a:solidFill>
                  <a:srgbClr val="0563C1"/>
                </a:solidFill>
              </a:rPr>
              <a:t>enghraifft</a:t>
            </a:r>
            <a:r>
              <a:rPr lang="en-GB" b="0" dirty="0">
                <a:solidFill>
                  <a:srgbClr val="0563C1"/>
                </a:solidFill>
              </a:rPr>
              <a:t>, </a:t>
            </a:r>
            <a:r>
              <a:rPr lang="en-GB" b="0" dirty="0" err="1">
                <a:solidFill>
                  <a:srgbClr val="0563C1"/>
                </a:solidFill>
              </a:rPr>
              <a:t>bydd</a:t>
            </a:r>
            <a:r>
              <a:rPr lang="en-GB" b="0" dirty="0">
                <a:solidFill>
                  <a:srgbClr val="0563C1"/>
                </a:solidFill>
              </a:rPr>
              <a:t> ap </a:t>
            </a:r>
            <a:r>
              <a:rPr lang="en-GB" b="0" dirty="0" err="1">
                <a:solidFill>
                  <a:srgbClr val="0563C1"/>
                </a:solidFill>
              </a:rPr>
              <a:t>pryd-ar-glud</a:t>
            </a:r>
            <a:r>
              <a:rPr lang="en-GB" b="0" dirty="0">
                <a:solidFill>
                  <a:srgbClr val="0563C1"/>
                </a:solidFill>
              </a:rPr>
              <a:t> </a:t>
            </a:r>
            <a:r>
              <a:rPr lang="en-GB" b="0" dirty="0" err="1">
                <a:solidFill>
                  <a:srgbClr val="0563C1"/>
                </a:solidFill>
              </a:rPr>
              <a:t>yn</a:t>
            </a:r>
            <a:r>
              <a:rPr lang="en-GB" b="0" dirty="0">
                <a:solidFill>
                  <a:srgbClr val="0563C1"/>
                </a:solidFill>
              </a:rPr>
              <a:t> </a:t>
            </a:r>
            <a:r>
              <a:rPr lang="en-GB" b="0" dirty="0" err="1">
                <a:solidFill>
                  <a:srgbClr val="0563C1"/>
                </a:solidFill>
              </a:rPr>
              <a:t>defnyddio’n</a:t>
            </a:r>
            <a:r>
              <a:rPr lang="en-GB" b="0" dirty="0">
                <a:solidFill>
                  <a:srgbClr val="0563C1"/>
                </a:solidFill>
              </a:rPr>
              <a:t> </a:t>
            </a:r>
            <a:r>
              <a:rPr lang="en-GB" b="0" dirty="0" err="1">
                <a:solidFill>
                  <a:srgbClr val="0563C1"/>
                </a:solidFill>
              </a:rPr>
              <a:t>lleoliad</a:t>
            </a:r>
            <a:r>
              <a:rPr lang="en-GB" b="0" dirty="0">
                <a:solidFill>
                  <a:srgbClr val="0563C1"/>
                </a:solidFill>
              </a:rPr>
              <a:t> </a:t>
            </a:r>
            <a:r>
              <a:rPr lang="en-GB" b="0" dirty="0" err="1">
                <a:solidFill>
                  <a:srgbClr val="0563C1"/>
                </a:solidFill>
              </a:rPr>
              <a:t>i</a:t>
            </a:r>
            <a:r>
              <a:rPr lang="en-GB" b="0" dirty="0">
                <a:solidFill>
                  <a:srgbClr val="0563C1"/>
                </a:solidFill>
              </a:rPr>
              <a:t> </a:t>
            </a:r>
            <a:r>
              <a:rPr lang="en-GB" b="0" dirty="0" err="1">
                <a:solidFill>
                  <a:srgbClr val="0563C1"/>
                </a:solidFill>
              </a:rPr>
              <a:t>ddarparu</a:t>
            </a:r>
            <a:r>
              <a:rPr lang="en-GB" b="0" dirty="0">
                <a:solidFill>
                  <a:srgbClr val="0563C1"/>
                </a:solidFill>
              </a:rPr>
              <a:t> </a:t>
            </a:r>
            <a:r>
              <a:rPr lang="en-GB" b="0" dirty="0" err="1">
                <a:solidFill>
                  <a:srgbClr val="0563C1"/>
                </a:solidFill>
              </a:rPr>
              <a:t>bwyd</a:t>
            </a:r>
            <a:r>
              <a:rPr lang="en-GB" b="0" dirty="0">
                <a:solidFill>
                  <a:srgbClr val="0563C1"/>
                </a:solidFill>
              </a:rPr>
              <a:t>, neu </a:t>
            </a:r>
            <a:r>
              <a:rPr lang="en-GB" b="0" dirty="0" err="1">
                <a:solidFill>
                  <a:srgbClr val="0563C1"/>
                </a:solidFill>
              </a:rPr>
              <a:t>bydd</a:t>
            </a:r>
            <a:r>
              <a:rPr lang="en-GB" b="0" dirty="0">
                <a:solidFill>
                  <a:srgbClr val="0563C1"/>
                </a:solidFill>
              </a:rPr>
              <a:t> </a:t>
            </a:r>
            <a:r>
              <a:rPr lang="en-GB" b="0" dirty="0" err="1">
                <a:solidFill>
                  <a:srgbClr val="0563C1"/>
                </a:solidFill>
              </a:rPr>
              <a:t>safle</a:t>
            </a:r>
            <a:r>
              <a:rPr lang="en-GB" b="0" dirty="0">
                <a:solidFill>
                  <a:srgbClr val="0563C1"/>
                </a:solidFill>
              </a:rPr>
              <a:t> </a:t>
            </a:r>
            <a:r>
              <a:rPr lang="en-GB" b="0" dirty="0" err="1">
                <a:solidFill>
                  <a:srgbClr val="0563C1"/>
                </a:solidFill>
              </a:rPr>
              <a:t>ffrydio</a:t>
            </a:r>
            <a:r>
              <a:rPr lang="en-GB" b="0" dirty="0">
                <a:solidFill>
                  <a:srgbClr val="0563C1"/>
                </a:solidFill>
              </a:rPr>
              <a:t> teledu </a:t>
            </a:r>
            <a:r>
              <a:rPr lang="en-GB" b="0" dirty="0" err="1">
                <a:solidFill>
                  <a:srgbClr val="0563C1"/>
                </a:solidFill>
              </a:rPr>
              <a:t>yn</a:t>
            </a:r>
            <a:r>
              <a:rPr lang="en-GB" b="0" dirty="0">
                <a:solidFill>
                  <a:srgbClr val="0563C1"/>
                </a:solidFill>
              </a:rPr>
              <a:t> cofio'r </a:t>
            </a:r>
            <a:r>
              <a:rPr lang="en-GB" b="0" dirty="0" err="1">
                <a:solidFill>
                  <a:srgbClr val="0563C1"/>
                </a:solidFill>
              </a:rPr>
              <a:t>hyn</a:t>
            </a:r>
            <a:r>
              <a:rPr lang="en-GB" b="0" dirty="0">
                <a:solidFill>
                  <a:srgbClr val="0563C1"/>
                </a:solidFill>
              </a:rPr>
              <a:t> </a:t>
            </a:r>
            <a:r>
              <a:rPr lang="en-GB" b="0" dirty="0" err="1">
                <a:solidFill>
                  <a:srgbClr val="0563C1"/>
                </a:solidFill>
              </a:rPr>
              <a:t>rydyn</a:t>
            </a:r>
            <a:r>
              <a:rPr lang="en-GB" b="0" dirty="0">
                <a:solidFill>
                  <a:srgbClr val="0563C1"/>
                </a:solidFill>
              </a:rPr>
              <a:t> </a:t>
            </a:r>
            <a:r>
              <a:rPr lang="en-GB" b="0" dirty="0" err="1">
                <a:solidFill>
                  <a:srgbClr val="0563C1"/>
                </a:solidFill>
              </a:rPr>
              <a:t>ni</a:t>
            </a:r>
            <a:r>
              <a:rPr lang="en-GB" b="0" dirty="0">
                <a:solidFill>
                  <a:srgbClr val="0563C1"/>
                </a:solidFill>
              </a:rPr>
              <a:t> </a:t>
            </a:r>
            <a:r>
              <a:rPr lang="en-GB" b="0" dirty="0" err="1">
                <a:solidFill>
                  <a:srgbClr val="0563C1"/>
                </a:solidFill>
              </a:rPr>
              <a:t>wedi'i</a:t>
            </a:r>
            <a:r>
              <a:rPr lang="en-GB" b="0" dirty="0">
                <a:solidFill>
                  <a:srgbClr val="0563C1"/>
                </a:solidFill>
              </a:rPr>
              <a:t> </a:t>
            </a:r>
            <a:r>
              <a:rPr lang="en-GB" b="0" dirty="0" err="1">
                <a:solidFill>
                  <a:srgbClr val="0563C1"/>
                </a:solidFill>
              </a:rPr>
              <a:t>wylio</a:t>
            </a:r>
            <a:r>
              <a:rPr lang="en-GB" b="0" dirty="0">
                <a:solidFill>
                  <a:srgbClr val="0563C1"/>
                </a:solidFill>
              </a:rPr>
              <a:t> o'r </a:t>
            </a:r>
            <a:r>
              <a:rPr lang="en-GB" b="0" dirty="0" err="1">
                <a:solidFill>
                  <a:srgbClr val="0563C1"/>
                </a:solidFill>
              </a:rPr>
              <a:t>blaen</a:t>
            </a:r>
            <a:r>
              <a:rPr lang="en-GB" b="0" dirty="0">
                <a:solidFill>
                  <a:srgbClr val="0563C1"/>
                </a:solidFill>
              </a:rPr>
              <a:t> </a:t>
            </a:r>
            <a:r>
              <a:rPr lang="en-GB" b="0" dirty="0" err="1">
                <a:solidFill>
                  <a:srgbClr val="0563C1"/>
                </a:solidFill>
              </a:rPr>
              <a:t>i</a:t>
            </a:r>
            <a:r>
              <a:rPr lang="en-GB" b="0" dirty="0">
                <a:solidFill>
                  <a:srgbClr val="0563C1"/>
                </a:solidFill>
              </a:rPr>
              <a:t> </a:t>
            </a:r>
            <a:r>
              <a:rPr lang="en-GB" b="0" dirty="0" err="1">
                <a:solidFill>
                  <a:srgbClr val="0563C1"/>
                </a:solidFill>
              </a:rPr>
              <a:t>argymell</a:t>
            </a:r>
            <a:r>
              <a:rPr lang="en-GB" b="0" dirty="0">
                <a:solidFill>
                  <a:srgbClr val="0563C1"/>
                </a:solidFill>
              </a:rPr>
              <a:t> </a:t>
            </a:r>
            <a:r>
              <a:rPr lang="en-GB" b="0" dirty="0" err="1">
                <a:solidFill>
                  <a:srgbClr val="0563C1"/>
                </a:solidFill>
              </a:rPr>
              <a:t>pethau</a:t>
            </a:r>
            <a:r>
              <a:rPr lang="en-GB" b="0" dirty="0">
                <a:solidFill>
                  <a:srgbClr val="0563C1"/>
                </a:solidFill>
              </a:rPr>
              <a:t> </a:t>
            </a:r>
            <a:r>
              <a:rPr lang="en-GB" b="0" dirty="0" err="1">
                <a:solidFill>
                  <a:srgbClr val="0563C1"/>
                </a:solidFill>
              </a:rPr>
              <a:t>eraill</a:t>
            </a:r>
            <a:r>
              <a:rPr lang="en-GB" b="0" dirty="0">
                <a:solidFill>
                  <a:srgbClr val="0563C1"/>
                </a:solidFill>
              </a:rPr>
              <a:t> y </a:t>
            </a:r>
            <a:r>
              <a:rPr lang="en-GB" b="0" dirty="0" err="1">
                <a:solidFill>
                  <a:srgbClr val="0563C1"/>
                </a:solidFill>
              </a:rPr>
              <a:t>bydden</a:t>
            </a:r>
            <a:r>
              <a:rPr lang="en-GB" b="0" dirty="0">
                <a:solidFill>
                  <a:srgbClr val="0563C1"/>
                </a:solidFill>
              </a:rPr>
              <a:t> </a:t>
            </a:r>
            <a:r>
              <a:rPr lang="en-GB" b="0" dirty="0" err="1">
                <a:solidFill>
                  <a:srgbClr val="0563C1"/>
                </a:solidFill>
              </a:rPr>
              <a:t>ni’n</a:t>
            </a:r>
            <a:r>
              <a:rPr lang="en-GB" b="0" dirty="0">
                <a:solidFill>
                  <a:srgbClr val="0563C1"/>
                </a:solidFill>
              </a:rPr>
              <a:t> </a:t>
            </a:r>
            <a:r>
              <a:rPr lang="en-GB" b="0" dirty="0" err="1">
                <a:solidFill>
                  <a:srgbClr val="0563C1"/>
                </a:solidFill>
              </a:rPr>
              <a:t>eu</a:t>
            </a:r>
            <a:r>
              <a:rPr lang="en-GB" b="0" dirty="0">
                <a:solidFill>
                  <a:srgbClr val="0563C1"/>
                </a:solidFill>
              </a:rPr>
              <a:t> </a:t>
            </a:r>
            <a:r>
              <a:rPr lang="en-GB" b="0" dirty="0" err="1">
                <a:solidFill>
                  <a:srgbClr val="0563C1"/>
                </a:solidFill>
              </a:rPr>
              <a:t>hoffi</a:t>
            </a:r>
            <a:r>
              <a:rPr lang="en-GB" b="0" dirty="0">
                <a:solidFill>
                  <a:srgbClr val="0563C1"/>
                </a:solidFill>
              </a:rPr>
              <a:t> o </a:t>
            </a:r>
            <a:r>
              <a:rPr lang="en-GB" b="0" dirty="0" err="1">
                <a:solidFill>
                  <a:srgbClr val="0563C1"/>
                </a:solidFill>
              </a:rPr>
              <a:t>bosibl</a:t>
            </a:r>
            <a:r>
              <a:rPr lang="en-GB" b="0" dirty="0">
                <a:solidFill>
                  <a:srgbClr val="0563C1"/>
                </a:solidFill>
              </a:rPr>
              <a:t>. Gall </a:t>
            </a:r>
            <a:r>
              <a:rPr lang="en-GB" b="0" dirty="0" err="1">
                <a:solidFill>
                  <a:srgbClr val="0563C1"/>
                </a:solidFill>
              </a:rPr>
              <a:t>cwmnïau</a:t>
            </a:r>
            <a:r>
              <a:rPr lang="en-GB" b="0" dirty="0">
                <a:solidFill>
                  <a:srgbClr val="0563C1"/>
                </a:solidFill>
              </a:rPr>
              <a:t> </a:t>
            </a:r>
            <a:r>
              <a:rPr lang="en-GB" b="0" dirty="0" err="1">
                <a:solidFill>
                  <a:srgbClr val="0563C1"/>
                </a:solidFill>
              </a:rPr>
              <a:t>hefyd</a:t>
            </a:r>
            <a:r>
              <a:rPr lang="en-GB" b="0" dirty="0">
                <a:solidFill>
                  <a:srgbClr val="0563C1"/>
                </a:solidFill>
              </a:rPr>
              <a:t> </a:t>
            </a:r>
            <a:r>
              <a:rPr lang="en-GB" b="0" dirty="0" err="1">
                <a:solidFill>
                  <a:srgbClr val="0563C1"/>
                </a:solidFill>
              </a:rPr>
              <a:t>ddefnyddio</a:t>
            </a:r>
            <a:r>
              <a:rPr lang="en-GB" b="0" dirty="0">
                <a:solidFill>
                  <a:srgbClr val="0563C1"/>
                </a:solidFill>
              </a:rPr>
              <a:t> data personol </a:t>
            </a:r>
            <a:r>
              <a:rPr lang="en-GB" b="0" dirty="0" err="1">
                <a:solidFill>
                  <a:srgbClr val="0563C1"/>
                </a:solidFill>
              </a:rPr>
              <a:t>i</a:t>
            </a:r>
            <a:r>
              <a:rPr lang="en-GB" b="0" dirty="0">
                <a:solidFill>
                  <a:srgbClr val="0563C1"/>
                </a:solidFill>
              </a:rPr>
              <a:t> </a:t>
            </a:r>
            <a:r>
              <a:rPr lang="en-GB" b="0" dirty="0" err="1">
                <a:solidFill>
                  <a:srgbClr val="0563C1"/>
                </a:solidFill>
              </a:rPr>
              <a:t>ddangos</a:t>
            </a:r>
            <a:r>
              <a:rPr lang="en-GB" b="0" dirty="0">
                <a:solidFill>
                  <a:srgbClr val="0563C1"/>
                </a:solidFill>
              </a:rPr>
              <a:t> </a:t>
            </a:r>
            <a:r>
              <a:rPr lang="en-GB" b="0" dirty="0" err="1">
                <a:solidFill>
                  <a:srgbClr val="0563C1"/>
                </a:solidFill>
              </a:rPr>
              <a:t>hysbysebion</a:t>
            </a:r>
            <a:r>
              <a:rPr lang="en-GB" b="0" dirty="0">
                <a:solidFill>
                  <a:srgbClr val="0563C1"/>
                </a:solidFill>
              </a:rPr>
              <a:t> </a:t>
            </a:r>
            <a:r>
              <a:rPr lang="en-GB" b="0" dirty="0" err="1">
                <a:solidFill>
                  <a:srgbClr val="0563C1"/>
                </a:solidFill>
              </a:rPr>
              <a:t>sydd</a:t>
            </a:r>
            <a:r>
              <a:rPr lang="en-GB" b="0" dirty="0">
                <a:solidFill>
                  <a:srgbClr val="0563C1"/>
                </a:solidFill>
              </a:rPr>
              <a:t> </a:t>
            </a:r>
            <a:r>
              <a:rPr lang="en-GB" b="0" dirty="0" err="1">
                <a:solidFill>
                  <a:srgbClr val="0563C1"/>
                </a:solidFill>
              </a:rPr>
              <a:t>wedi'u</a:t>
            </a:r>
            <a:r>
              <a:rPr lang="en-GB" b="0" dirty="0">
                <a:solidFill>
                  <a:srgbClr val="0563C1"/>
                </a:solidFill>
              </a:rPr>
              <a:t> </a:t>
            </a:r>
            <a:r>
              <a:rPr lang="en-GB" b="0" dirty="0" err="1">
                <a:solidFill>
                  <a:srgbClr val="0563C1"/>
                </a:solidFill>
              </a:rPr>
              <a:t>targedu</a:t>
            </a:r>
            <a:r>
              <a:rPr lang="en-GB" b="0" dirty="0">
                <a:solidFill>
                  <a:srgbClr val="0563C1"/>
                </a:solidFill>
              </a:rPr>
              <a:t>, </a:t>
            </a:r>
            <a:r>
              <a:rPr lang="en-GB" b="0" dirty="0" err="1">
                <a:solidFill>
                  <a:srgbClr val="0563C1"/>
                </a:solidFill>
              </a:rPr>
              <a:t>ar</a:t>
            </a:r>
            <a:r>
              <a:rPr lang="en-GB" b="0" dirty="0">
                <a:solidFill>
                  <a:srgbClr val="0563C1"/>
                </a:solidFill>
              </a:rPr>
              <a:t> sail </a:t>
            </a:r>
            <a:r>
              <a:rPr lang="en-GB" b="0" dirty="0" err="1">
                <a:solidFill>
                  <a:srgbClr val="0563C1"/>
                </a:solidFill>
              </a:rPr>
              <a:t>eich</a:t>
            </a:r>
            <a:r>
              <a:rPr lang="en-GB" b="0" dirty="0">
                <a:solidFill>
                  <a:srgbClr val="0563C1"/>
                </a:solidFill>
              </a:rPr>
              <a:t> </a:t>
            </a:r>
            <a:r>
              <a:rPr lang="en-GB" b="0" dirty="0" err="1">
                <a:solidFill>
                  <a:srgbClr val="0563C1"/>
                </a:solidFill>
              </a:rPr>
              <a:t>ymddygiad</a:t>
            </a:r>
            <a:r>
              <a:rPr lang="en-GB" b="0" dirty="0">
                <a:solidFill>
                  <a:srgbClr val="0563C1"/>
                </a:solidFill>
              </a:rPr>
              <a:t> </a:t>
            </a:r>
            <a:r>
              <a:rPr lang="en-GB" b="0" dirty="0" err="1">
                <a:solidFill>
                  <a:srgbClr val="0563C1"/>
                </a:solidFill>
              </a:rPr>
              <a:t>ar-lein</a:t>
            </a:r>
            <a:r>
              <a:rPr lang="en-GB" b="0" dirty="0">
                <a:solidFill>
                  <a:srgbClr val="0563C1"/>
                </a:solidFill>
              </a:rPr>
              <a:t> neu </a:t>
            </a:r>
            <a:r>
              <a:rPr lang="en-GB" b="0" dirty="0" err="1">
                <a:solidFill>
                  <a:srgbClr val="0563C1"/>
                </a:solidFill>
              </a:rPr>
              <a:t>eich</a:t>
            </a:r>
            <a:r>
              <a:rPr lang="en-GB" b="0" dirty="0">
                <a:solidFill>
                  <a:srgbClr val="0563C1"/>
                </a:solidFill>
              </a:rPr>
              <a:t> </a:t>
            </a:r>
            <a:r>
              <a:rPr lang="en-GB" b="0" dirty="0" err="1">
                <a:solidFill>
                  <a:srgbClr val="0563C1"/>
                </a:solidFill>
              </a:rPr>
              <a:t>lleoliad</a:t>
            </a:r>
            <a:r>
              <a:rPr lang="en-GB" b="0" dirty="0">
                <a:solidFill>
                  <a:srgbClr val="0563C1"/>
                </a:solidFill>
              </a:rPr>
              <a:t>. </a:t>
            </a:r>
            <a:r>
              <a:rPr lang="en-GB" b="0" dirty="0" err="1">
                <a:solidFill>
                  <a:srgbClr val="0563C1"/>
                </a:solidFill>
              </a:rPr>
              <a:t>Weithiau</a:t>
            </a:r>
            <a:r>
              <a:rPr lang="en-GB" b="0" dirty="0">
                <a:solidFill>
                  <a:srgbClr val="0563C1"/>
                </a:solidFill>
              </a:rPr>
              <a:t> gall apiau neu </a:t>
            </a:r>
            <a:r>
              <a:rPr lang="en-GB" b="0" dirty="0" err="1">
                <a:solidFill>
                  <a:srgbClr val="0563C1"/>
                </a:solidFill>
              </a:rPr>
              <a:t>gemau</a:t>
            </a:r>
            <a:r>
              <a:rPr lang="en-GB" b="0" dirty="0">
                <a:solidFill>
                  <a:srgbClr val="0563C1"/>
                </a:solidFill>
              </a:rPr>
              <a:t> </a:t>
            </a:r>
            <a:r>
              <a:rPr lang="en-GB" b="0" dirty="0" err="1">
                <a:solidFill>
                  <a:srgbClr val="0563C1"/>
                </a:solidFill>
              </a:rPr>
              <a:t>anfon</a:t>
            </a:r>
            <a:r>
              <a:rPr lang="en-GB" b="0" dirty="0">
                <a:solidFill>
                  <a:srgbClr val="0563C1"/>
                </a:solidFill>
              </a:rPr>
              <a:t> </a:t>
            </a:r>
            <a:r>
              <a:rPr lang="en-GB" b="0" dirty="0" err="1">
                <a:solidFill>
                  <a:srgbClr val="0563C1"/>
                </a:solidFill>
              </a:rPr>
              <a:t>hysbysiadau</a:t>
            </a:r>
            <a:r>
              <a:rPr lang="en-GB" b="0" dirty="0">
                <a:solidFill>
                  <a:srgbClr val="0563C1"/>
                </a:solidFill>
              </a:rPr>
              <a:t> </a:t>
            </a:r>
            <a:r>
              <a:rPr lang="en-GB" b="0" dirty="0" err="1">
                <a:solidFill>
                  <a:srgbClr val="0563C1"/>
                </a:solidFill>
              </a:rPr>
              <a:t>i'ch</a:t>
            </a:r>
            <a:r>
              <a:rPr lang="en-GB" b="0" dirty="0">
                <a:solidFill>
                  <a:srgbClr val="0563C1"/>
                </a:solidFill>
              </a:rPr>
              <a:t> </a:t>
            </a:r>
            <a:r>
              <a:rPr lang="en-GB" b="0" dirty="0" err="1">
                <a:solidFill>
                  <a:srgbClr val="0563C1"/>
                </a:solidFill>
              </a:rPr>
              <a:t>dyfais</a:t>
            </a:r>
            <a:r>
              <a:rPr lang="en-GB" b="0" dirty="0">
                <a:solidFill>
                  <a:srgbClr val="0563C1"/>
                </a:solidFill>
              </a:rPr>
              <a:t> (</a:t>
            </a:r>
            <a:r>
              <a:rPr lang="en-GB" b="0" dirty="0" err="1">
                <a:solidFill>
                  <a:srgbClr val="0563C1"/>
                </a:solidFill>
              </a:rPr>
              <a:t>e.e.</a:t>
            </a:r>
            <a:r>
              <a:rPr lang="en-GB" b="0" dirty="0">
                <a:solidFill>
                  <a:srgbClr val="0563C1"/>
                </a:solidFill>
              </a:rPr>
              <a:t> </a:t>
            </a:r>
            <a:r>
              <a:rPr lang="en-GB" b="0" dirty="0" err="1">
                <a:solidFill>
                  <a:srgbClr val="0563C1"/>
                </a:solidFill>
              </a:rPr>
              <a:t>eich</a:t>
            </a:r>
            <a:r>
              <a:rPr lang="en-GB" b="0" dirty="0">
                <a:solidFill>
                  <a:srgbClr val="0563C1"/>
                </a:solidFill>
              </a:rPr>
              <a:t> </a:t>
            </a:r>
            <a:r>
              <a:rPr lang="en-GB" b="0" dirty="0" err="1">
                <a:solidFill>
                  <a:srgbClr val="0563C1"/>
                </a:solidFill>
              </a:rPr>
              <a:t>annog</a:t>
            </a:r>
            <a:r>
              <a:rPr lang="en-GB" b="0" dirty="0">
                <a:solidFill>
                  <a:srgbClr val="0563C1"/>
                </a:solidFill>
              </a:rPr>
              <a:t> </a:t>
            </a:r>
            <a:r>
              <a:rPr lang="en-GB" b="0" dirty="0" err="1">
                <a:solidFill>
                  <a:srgbClr val="0563C1"/>
                </a:solidFill>
              </a:rPr>
              <a:t>i</a:t>
            </a:r>
            <a:r>
              <a:rPr lang="en-GB" b="0" dirty="0">
                <a:solidFill>
                  <a:srgbClr val="0563C1"/>
                </a:solidFill>
              </a:rPr>
              <a:t> </a:t>
            </a:r>
            <a:r>
              <a:rPr lang="en-GB" b="0" dirty="0" err="1">
                <a:solidFill>
                  <a:srgbClr val="0563C1"/>
                </a:solidFill>
              </a:rPr>
              <a:t>ddod</a:t>
            </a:r>
            <a:r>
              <a:rPr lang="en-GB" b="0" dirty="0">
                <a:solidFill>
                  <a:srgbClr val="0563C1"/>
                </a:solidFill>
              </a:rPr>
              <a:t> </a:t>
            </a:r>
            <a:r>
              <a:rPr lang="en-GB" b="0" dirty="0" err="1">
                <a:solidFill>
                  <a:srgbClr val="0563C1"/>
                </a:solidFill>
              </a:rPr>
              <a:t>yn</a:t>
            </a:r>
            <a:r>
              <a:rPr lang="en-GB" b="0" dirty="0">
                <a:solidFill>
                  <a:srgbClr val="0563C1"/>
                </a:solidFill>
              </a:rPr>
              <a:t> </a:t>
            </a:r>
            <a:r>
              <a:rPr lang="en-GB" b="0" dirty="0" err="1">
                <a:solidFill>
                  <a:srgbClr val="0563C1"/>
                </a:solidFill>
              </a:rPr>
              <a:t>ôl</a:t>
            </a:r>
            <a:r>
              <a:rPr lang="en-GB" b="0" dirty="0">
                <a:solidFill>
                  <a:srgbClr val="0563C1"/>
                </a:solidFill>
              </a:rPr>
              <a:t> </a:t>
            </a:r>
            <a:r>
              <a:rPr lang="en-GB" b="0" dirty="0" err="1">
                <a:solidFill>
                  <a:srgbClr val="0563C1"/>
                </a:solidFill>
              </a:rPr>
              <a:t>ar-lein</a:t>
            </a:r>
            <a:r>
              <a:rPr lang="en-GB" b="0" dirty="0">
                <a:solidFill>
                  <a:srgbClr val="0563C1"/>
                </a:solidFill>
              </a:rPr>
              <a:t>). </a:t>
            </a:r>
            <a:r>
              <a:rPr lang="en-GB" b="0" dirty="0" err="1">
                <a:solidFill>
                  <a:srgbClr val="0563C1"/>
                </a:solidFill>
              </a:rPr>
              <a:t>Bydd</a:t>
            </a:r>
            <a:r>
              <a:rPr lang="en-GB" b="0" dirty="0">
                <a:solidFill>
                  <a:srgbClr val="0563C1"/>
                </a:solidFill>
              </a:rPr>
              <a:t> yr </a:t>
            </a:r>
            <a:r>
              <a:rPr lang="en-GB" b="0" dirty="0" err="1">
                <a:solidFill>
                  <a:srgbClr val="0563C1"/>
                </a:solidFill>
              </a:rPr>
              <a:t>adnodd</a:t>
            </a:r>
            <a:r>
              <a:rPr lang="en-GB" b="0" dirty="0">
                <a:solidFill>
                  <a:srgbClr val="0563C1"/>
                </a:solidFill>
              </a:rPr>
              <a:t> </a:t>
            </a:r>
            <a:r>
              <a:rPr lang="en-GB" b="0" dirty="0" err="1">
                <a:solidFill>
                  <a:srgbClr val="0563C1"/>
                </a:solidFill>
              </a:rPr>
              <a:t>hwn</a:t>
            </a:r>
            <a:r>
              <a:rPr lang="en-GB" b="0" dirty="0">
                <a:solidFill>
                  <a:srgbClr val="0563C1"/>
                </a:solidFill>
              </a:rPr>
              <a:t> </a:t>
            </a:r>
            <a:r>
              <a:rPr lang="en-GB" b="0" dirty="0" err="1">
                <a:solidFill>
                  <a:srgbClr val="0563C1"/>
                </a:solidFill>
              </a:rPr>
              <a:t>yn</a:t>
            </a:r>
            <a:r>
              <a:rPr lang="en-GB" b="0" dirty="0">
                <a:solidFill>
                  <a:srgbClr val="0563C1"/>
                </a:solidFill>
              </a:rPr>
              <a:t> </a:t>
            </a:r>
            <a:r>
              <a:rPr lang="en-GB" b="0" dirty="0" err="1">
                <a:solidFill>
                  <a:srgbClr val="0563C1"/>
                </a:solidFill>
              </a:rPr>
              <a:t>edrych</a:t>
            </a:r>
            <a:r>
              <a:rPr lang="en-GB" b="0" dirty="0">
                <a:solidFill>
                  <a:srgbClr val="0563C1"/>
                </a:solidFill>
              </a:rPr>
              <a:t> </a:t>
            </a:r>
            <a:r>
              <a:rPr lang="en-GB" b="0" dirty="0" err="1">
                <a:solidFill>
                  <a:srgbClr val="0563C1"/>
                </a:solidFill>
              </a:rPr>
              <a:t>ar</a:t>
            </a:r>
            <a:r>
              <a:rPr lang="en-GB" b="0" dirty="0">
                <a:solidFill>
                  <a:srgbClr val="0563C1"/>
                </a:solidFill>
              </a:rPr>
              <a:t> </a:t>
            </a:r>
            <a:r>
              <a:rPr lang="en-GB" b="0" dirty="0" err="1">
                <a:solidFill>
                  <a:srgbClr val="0563C1"/>
                </a:solidFill>
              </a:rPr>
              <a:t>sut</a:t>
            </a:r>
            <a:r>
              <a:rPr lang="en-GB" b="0" dirty="0">
                <a:solidFill>
                  <a:srgbClr val="0563C1"/>
                </a:solidFill>
              </a:rPr>
              <a:t> </a:t>
            </a:r>
            <a:r>
              <a:rPr lang="en-GB" b="0" dirty="0" err="1">
                <a:solidFill>
                  <a:srgbClr val="0563C1"/>
                </a:solidFill>
              </a:rPr>
              <a:t>mae'n</a:t>
            </a:r>
            <a:r>
              <a:rPr lang="en-GB" b="0" dirty="0">
                <a:solidFill>
                  <a:srgbClr val="0563C1"/>
                </a:solidFill>
              </a:rPr>
              <a:t> </a:t>
            </a:r>
            <a:r>
              <a:rPr lang="en-GB" b="0" dirty="0" err="1">
                <a:solidFill>
                  <a:srgbClr val="0563C1"/>
                </a:solidFill>
              </a:rPr>
              <a:t>rhaid</a:t>
            </a:r>
            <a:r>
              <a:rPr lang="en-GB" b="0" dirty="0">
                <a:solidFill>
                  <a:srgbClr val="0563C1"/>
                </a:solidFill>
              </a:rPr>
              <a:t> </a:t>
            </a:r>
            <a:r>
              <a:rPr lang="en-GB" b="0" dirty="0" err="1">
                <a:solidFill>
                  <a:srgbClr val="0563C1"/>
                </a:solidFill>
              </a:rPr>
              <a:t>i</a:t>
            </a:r>
            <a:r>
              <a:rPr lang="en-GB" b="0" dirty="0">
                <a:solidFill>
                  <a:srgbClr val="0563C1"/>
                </a:solidFill>
              </a:rPr>
              <a:t> </a:t>
            </a:r>
            <a:r>
              <a:rPr lang="en-GB" b="0" dirty="0" err="1">
                <a:solidFill>
                  <a:srgbClr val="0563C1"/>
                </a:solidFill>
              </a:rPr>
              <a:t>gwmnïau</a:t>
            </a:r>
            <a:r>
              <a:rPr lang="en-GB" b="0" dirty="0">
                <a:solidFill>
                  <a:srgbClr val="0563C1"/>
                </a:solidFill>
              </a:rPr>
              <a:t> </a:t>
            </a:r>
            <a:r>
              <a:rPr lang="en-GB" b="0" dirty="0" err="1">
                <a:solidFill>
                  <a:srgbClr val="0563C1"/>
                </a:solidFill>
              </a:rPr>
              <a:t>ar-lein</a:t>
            </a:r>
            <a:r>
              <a:rPr lang="en-GB" b="0" dirty="0">
                <a:solidFill>
                  <a:srgbClr val="0563C1"/>
                </a:solidFill>
              </a:rPr>
              <a:t> </a:t>
            </a:r>
            <a:r>
              <a:rPr lang="en-GB" b="0" dirty="0" err="1">
                <a:solidFill>
                  <a:srgbClr val="0563C1"/>
                </a:solidFill>
              </a:rPr>
              <a:t>drin</a:t>
            </a:r>
            <a:r>
              <a:rPr lang="en-GB" b="0" dirty="0">
                <a:solidFill>
                  <a:srgbClr val="0563C1"/>
                </a:solidFill>
              </a:rPr>
              <a:t> data personol plant a </a:t>
            </a:r>
            <a:r>
              <a:rPr lang="en-GB" b="0" dirty="0" err="1">
                <a:solidFill>
                  <a:srgbClr val="0563C1"/>
                </a:solidFill>
              </a:rPr>
              <a:t>phobl</a:t>
            </a:r>
            <a:r>
              <a:rPr lang="en-GB" b="0" dirty="0">
                <a:solidFill>
                  <a:srgbClr val="0563C1"/>
                </a:solidFill>
              </a:rPr>
              <a:t> </a:t>
            </a:r>
            <a:r>
              <a:rPr lang="en-GB" b="0" dirty="0" err="1">
                <a:solidFill>
                  <a:srgbClr val="0563C1"/>
                </a:solidFill>
              </a:rPr>
              <a:t>ifanc</a:t>
            </a:r>
            <a:r>
              <a:rPr lang="en-GB" b="0" dirty="0">
                <a:solidFill>
                  <a:srgbClr val="0563C1"/>
                </a:solidFill>
              </a:rPr>
              <a:t> </a:t>
            </a:r>
            <a:r>
              <a:rPr lang="en-GB" b="0" dirty="0" err="1">
                <a:solidFill>
                  <a:srgbClr val="0563C1"/>
                </a:solidFill>
              </a:rPr>
              <a:t>yn</a:t>
            </a:r>
            <a:r>
              <a:rPr lang="en-GB" b="0" dirty="0">
                <a:solidFill>
                  <a:srgbClr val="0563C1"/>
                </a:solidFill>
              </a:rPr>
              <a:t> </a:t>
            </a:r>
            <a:r>
              <a:rPr lang="en-GB" b="0" dirty="0" err="1">
                <a:solidFill>
                  <a:srgbClr val="0563C1"/>
                </a:solidFill>
              </a:rPr>
              <a:t>wahanol</a:t>
            </a:r>
            <a:r>
              <a:rPr lang="en-GB" b="0" dirty="0">
                <a:solidFill>
                  <a:srgbClr val="0563C1"/>
                </a:solidFill>
              </a:rPr>
              <a:t> </a:t>
            </a:r>
            <a:r>
              <a:rPr lang="en-GB" b="0" dirty="0" err="1">
                <a:solidFill>
                  <a:srgbClr val="0563C1"/>
                </a:solidFill>
              </a:rPr>
              <a:t>i</a:t>
            </a:r>
            <a:r>
              <a:rPr lang="en-GB" b="0" dirty="0">
                <a:solidFill>
                  <a:srgbClr val="0563C1"/>
                </a:solidFill>
              </a:rPr>
              <a:t> </a:t>
            </a:r>
            <a:r>
              <a:rPr lang="en-GB" b="0" dirty="0" err="1">
                <a:solidFill>
                  <a:srgbClr val="0563C1"/>
                </a:solidFill>
              </a:rPr>
              <a:t>ddata</a:t>
            </a:r>
            <a:r>
              <a:rPr lang="en-GB" b="0" dirty="0">
                <a:solidFill>
                  <a:srgbClr val="0563C1"/>
                </a:solidFill>
              </a:rPr>
              <a:t> personol </a:t>
            </a:r>
            <a:r>
              <a:rPr lang="en-GB" b="0" dirty="0" err="1">
                <a:solidFill>
                  <a:srgbClr val="0563C1"/>
                </a:solidFill>
              </a:rPr>
              <a:t>oedolion</a:t>
            </a:r>
            <a:r>
              <a:rPr lang="en-GB" b="0" dirty="0">
                <a:solidFill>
                  <a:srgbClr val="0563C1"/>
                </a:solidFill>
              </a:rPr>
              <a:t> (</a:t>
            </a:r>
            <a:r>
              <a:rPr lang="en-GB" b="0" dirty="0" err="1">
                <a:solidFill>
                  <a:srgbClr val="0563C1"/>
                </a:solidFill>
              </a:rPr>
              <a:t>e.e.</a:t>
            </a:r>
            <a:r>
              <a:rPr lang="en-GB" b="0" dirty="0">
                <a:solidFill>
                  <a:srgbClr val="0563C1"/>
                </a:solidFill>
              </a:rPr>
              <a:t> </a:t>
            </a:r>
            <a:r>
              <a:rPr lang="en-GB" b="0" dirty="0" err="1">
                <a:solidFill>
                  <a:srgbClr val="0563C1"/>
                </a:solidFill>
              </a:rPr>
              <a:t>ddylen</a:t>
            </a:r>
            <a:r>
              <a:rPr lang="en-GB" b="0" dirty="0">
                <a:solidFill>
                  <a:srgbClr val="0563C1"/>
                </a:solidFill>
              </a:rPr>
              <a:t> </a:t>
            </a:r>
            <a:r>
              <a:rPr lang="en-GB" b="0" dirty="0" err="1">
                <a:solidFill>
                  <a:srgbClr val="0563C1"/>
                </a:solidFill>
              </a:rPr>
              <a:t>nhw</a:t>
            </a:r>
            <a:r>
              <a:rPr lang="en-GB" b="0" dirty="0">
                <a:solidFill>
                  <a:srgbClr val="0563C1"/>
                </a:solidFill>
              </a:rPr>
              <a:t> </a:t>
            </a:r>
            <a:r>
              <a:rPr lang="en-GB" b="0" dirty="0" err="1">
                <a:solidFill>
                  <a:srgbClr val="0563C1"/>
                </a:solidFill>
              </a:rPr>
              <a:t>ddim</a:t>
            </a:r>
            <a:r>
              <a:rPr lang="en-GB" b="0" dirty="0">
                <a:solidFill>
                  <a:srgbClr val="0563C1"/>
                </a:solidFill>
              </a:rPr>
              <a:t> bod </a:t>
            </a:r>
            <a:r>
              <a:rPr lang="en-GB" b="0" dirty="0" err="1">
                <a:solidFill>
                  <a:srgbClr val="0563C1"/>
                </a:solidFill>
              </a:rPr>
              <a:t>yn</a:t>
            </a:r>
            <a:r>
              <a:rPr lang="en-GB" b="0" dirty="0">
                <a:solidFill>
                  <a:srgbClr val="0563C1"/>
                </a:solidFill>
              </a:rPr>
              <a:t> </a:t>
            </a:r>
            <a:r>
              <a:rPr lang="en-GB" b="0" dirty="0" err="1">
                <a:solidFill>
                  <a:srgbClr val="0563C1"/>
                </a:solidFill>
              </a:rPr>
              <a:t>dangos</a:t>
            </a:r>
            <a:r>
              <a:rPr lang="en-GB" b="0" dirty="0">
                <a:solidFill>
                  <a:srgbClr val="0563C1"/>
                </a:solidFill>
              </a:rPr>
              <a:t> </a:t>
            </a:r>
            <a:r>
              <a:rPr lang="en-GB" b="0" dirty="0" err="1">
                <a:solidFill>
                  <a:srgbClr val="0563C1"/>
                </a:solidFill>
              </a:rPr>
              <a:t>hysbysebion</a:t>
            </a:r>
            <a:r>
              <a:rPr lang="en-GB" b="0" dirty="0">
                <a:solidFill>
                  <a:srgbClr val="0563C1"/>
                </a:solidFill>
              </a:rPr>
              <a:t> </a:t>
            </a:r>
            <a:r>
              <a:rPr lang="en-GB" b="0" dirty="0" err="1">
                <a:solidFill>
                  <a:srgbClr val="0563C1"/>
                </a:solidFill>
              </a:rPr>
              <a:t>wedi'u</a:t>
            </a:r>
            <a:r>
              <a:rPr lang="en-GB" b="0" dirty="0">
                <a:solidFill>
                  <a:srgbClr val="0563C1"/>
                </a:solidFill>
              </a:rPr>
              <a:t> </a:t>
            </a:r>
            <a:r>
              <a:rPr lang="en-GB" b="0" dirty="0" err="1">
                <a:solidFill>
                  <a:srgbClr val="0563C1"/>
                </a:solidFill>
              </a:rPr>
              <a:t>targedu</a:t>
            </a:r>
            <a:r>
              <a:rPr lang="en-GB" b="0" dirty="0">
                <a:solidFill>
                  <a:srgbClr val="0563C1"/>
                </a:solidFill>
              </a:rPr>
              <a:t> </a:t>
            </a:r>
            <a:r>
              <a:rPr lang="en-GB" b="0" dirty="0" err="1">
                <a:solidFill>
                  <a:srgbClr val="0563C1"/>
                </a:solidFill>
              </a:rPr>
              <a:t>ar</a:t>
            </a:r>
            <a:r>
              <a:rPr lang="en-GB" b="0" dirty="0">
                <a:solidFill>
                  <a:srgbClr val="0563C1"/>
                </a:solidFill>
              </a:rPr>
              <a:t> </a:t>
            </a:r>
            <a:r>
              <a:rPr lang="en-GB" b="0" dirty="0" err="1">
                <a:solidFill>
                  <a:srgbClr val="0563C1"/>
                </a:solidFill>
              </a:rPr>
              <a:t>blant</a:t>
            </a:r>
            <a:r>
              <a:rPr lang="en-GB" b="0" dirty="0">
                <a:solidFill>
                  <a:srgbClr val="0563C1"/>
                </a:solidFill>
              </a:rPr>
              <a:t> </a:t>
            </a:r>
            <a:r>
              <a:rPr lang="en-GB" b="0" dirty="0" err="1">
                <a:solidFill>
                  <a:srgbClr val="0563C1"/>
                </a:solidFill>
              </a:rPr>
              <a:t>na</a:t>
            </a:r>
            <a:r>
              <a:rPr lang="en-GB" b="0" dirty="0">
                <a:solidFill>
                  <a:srgbClr val="0563C1"/>
                </a:solidFill>
              </a:rPr>
              <a:t> </a:t>
            </a:r>
            <a:r>
              <a:rPr lang="en-GB" b="0" dirty="0" err="1">
                <a:solidFill>
                  <a:srgbClr val="0563C1"/>
                </a:solidFill>
              </a:rPr>
              <a:t>hysbysiadau</a:t>
            </a:r>
            <a:r>
              <a:rPr lang="en-GB" b="0" dirty="0">
                <a:solidFill>
                  <a:srgbClr val="0563C1"/>
                </a:solidFill>
              </a:rPr>
              <a:t> </a:t>
            </a:r>
            <a:r>
              <a:rPr lang="en-GB" b="0" dirty="0" err="1">
                <a:solidFill>
                  <a:srgbClr val="0563C1"/>
                </a:solidFill>
              </a:rPr>
              <a:t>gwthio</a:t>
            </a:r>
            <a:r>
              <a:rPr lang="en-GB" b="0" dirty="0">
                <a:solidFill>
                  <a:srgbClr val="0563C1"/>
                </a:solidFill>
              </a:rPr>
              <a:t>).</a:t>
            </a:r>
            <a:endParaRPr lang="en-GB" b="1" dirty="0">
              <a:solidFill>
                <a:srgbClr val="0563C1"/>
              </a:solidFill>
            </a:endParaRPr>
          </a:p>
          <a:p>
            <a:pPr marL="13970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lang="en-GB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-GB" dirty="0" err="1"/>
              <a:t>Gofynnwch</a:t>
            </a:r>
            <a:r>
              <a:rPr lang="en-GB" dirty="0"/>
              <a:t> </a:t>
            </a:r>
            <a:r>
              <a:rPr lang="en-GB" dirty="0" err="1"/>
              <a:t>i'r</a:t>
            </a:r>
            <a:r>
              <a:rPr lang="en-GB" dirty="0"/>
              <a:t> </a:t>
            </a:r>
            <a:r>
              <a:rPr lang="en-GB" dirty="0" err="1"/>
              <a:t>disgyblion</a:t>
            </a:r>
            <a:r>
              <a:rPr lang="en-GB" dirty="0"/>
              <a:t> </a:t>
            </a:r>
            <a:r>
              <a:rPr lang="en-GB" dirty="0" err="1"/>
              <a:t>feddwl</a:t>
            </a:r>
            <a:r>
              <a:rPr lang="en-GB" dirty="0"/>
              <a:t> a </a:t>
            </a:r>
            <a:r>
              <a:rPr lang="en-GB" dirty="0" err="1"/>
              <a:t>ydyn</a:t>
            </a:r>
            <a:r>
              <a:rPr lang="en-GB" dirty="0"/>
              <a:t> </a:t>
            </a:r>
            <a:r>
              <a:rPr lang="en-GB" dirty="0" err="1"/>
              <a:t>nhw’n</a:t>
            </a:r>
            <a:r>
              <a:rPr lang="en-GB" dirty="0"/>
              <a:t> </a:t>
            </a:r>
            <a:r>
              <a:rPr lang="en-GB" dirty="0" err="1"/>
              <a:t>credu</a:t>
            </a:r>
            <a:r>
              <a:rPr lang="en-GB" dirty="0"/>
              <a:t> </a:t>
            </a:r>
            <a:r>
              <a:rPr lang="en-GB" dirty="0" err="1"/>
              <a:t>ei</a:t>
            </a:r>
            <a:r>
              <a:rPr lang="en-GB" dirty="0"/>
              <a:t> bod </a:t>
            </a:r>
            <a:r>
              <a:rPr lang="en-GB" dirty="0" err="1"/>
              <a:t>hi'n</a:t>
            </a:r>
            <a:r>
              <a:rPr lang="en-GB" dirty="0"/>
              <a:t> </a:t>
            </a:r>
            <a:r>
              <a:rPr lang="en-GB" dirty="0" err="1"/>
              <a:t>bwysig</a:t>
            </a:r>
            <a:r>
              <a:rPr lang="en-GB" dirty="0"/>
              <a:t> bod data personol </a:t>
            </a:r>
            <a:r>
              <a:rPr lang="en-GB" dirty="0" err="1"/>
              <a:t>pobl</a:t>
            </a:r>
            <a:r>
              <a:rPr lang="en-GB" dirty="0"/>
              <a:t> </a:t>
            </a:r>
            <a:r>
              <a:rPr lang="en-GB" dirty="0" err="1"/>
              <a:t>yn</a:t>
            </a:r>
            <a:r>
              <a:rPr lang="en-GB" dirty="0"/>
              <a:t> </a:t>
            </a:r>
            <a:r>
              <a:rPr lang="en-GB" dirty="0" err="1"/>
              <a:t>cael</a:t>
            </a:r>
            <a:r>
              <a:rPr lang="en-GB" dirty="0"/>
              <a:t> </a:t>
            </a:r>
            <a:r>
              <a:rPr lang="en-GB" dirty="0" err="1"/>
              <a:t>ei</a:t>
            </a:r>
            <a:r>
              <a:rPr lang="en-GB" dirty="0"/>
              <a:t> </a:t>
            </a:r>
            <a:r>
              <a:rPr lang="en-GB" dirty="0" err="1"/>
              <a:t>ddiogelu</a:t>
            </a:r>
            <a:r>
              <a:rPr lang="en-GB" dirty="0"/>
              <a:t> </a:t>
            </a:r>
            <a:r>
              <a:rPr lang="en-GB" dirty="0" err="1"/>
              <a:t>a'i</a:t>
            </a:r>
            <a:r>
              <a:rPr lang="en-GB" dirty="0"/>
              <a:t> </a:t>
            </a:r>
            <a:r>
              <a:rPr lang="en-GB" dirty="0" err="1"/>
              <a:t>gadw'n</a:t>
            </a:r>
            <a:r>
              <a:rPr lang="en-GB" dirty="0"/>
              <a:t> </a:t>
            </a:r>
            <a:r>
              <a:rPr lang="en-GB" dirty="0" err="1"/>
              <a:t>breifat</a:t>
            </a:r>
            <a:r>
              <a:rPr lang="en-GB" dirty="0"/>
              <a:t> pan </a:t>
            </a:r>
            <a:r>
              <a:rPr lang="en-GB" dirty="0" err="1"/>
              <a:t>fyddan</a:t>
            </a:r>
            <a:r>
              <a:rPr lang="en-GB" dirty="0"/>
              <a:t> </a:t>
            </a:r>
            <a:r>
              <a:rPr lang="en-GB" dirty="0" err="1"/>
              <a:t>nhw'n</a:t>
            </a:r>
            <a:r>
              <a:rPr lang="en-GB" dirty="0"/>
              <a:t> </a:t>
            </a:r>
            <a:r>
              <a:rPr lang="en-GB" dirty="0" err="1"/>
              <a:t>mynd</a:t>
            </a:r>
            <a:r>
              <a:rPr lang="en-GB" dirty="0"/>
              <a:t> </a:t>
            </a:r>
            <a:r>
              <a:rPr lang="en-GB" dirty="0" err="1"/>
              <a:t>ar-lein</a:t>
            </a:r>
            <a:r>
              <a:rPr lang="en-GB" dirty="0"/>
              <a:t>? </a:t>
            </a:r>
            <a:r>
              <a:rPr lang="en-GB" dirty="0" err="1"/>
              <a:t>Gofynnwch</a:t>
            </a:r>
            <a:r>
              <a:rPr lang="en-GB" dirty="0"/>
              <a:t> </a:t>
            </a:r>
            <a:r>
              <a:rPr lang="en-GB" dirty="0" err="1"/>
              <a:t>iddyn</a:t>
            </a:r>
            <a:r>
              <a:rPr lang="en-GB" dirty="0"/>
              <a:t> </a:t>
            </a:r>
            <a:r>
              <a:rPr lang="en-GB" dirty="0" err="1"/>
              <a:t>nhw</a:t>
            </a:r>
            <a:r>
              <a:rPr lang="en-GB" dirty="0"/>
              <a:t> </a:t>
            </a:r>
            <a:r>
              <a:rPr lang="en-GB" dirty="0" err="1"/>
              <a:t>ddangos</a:t>
            </a:r>
            <a:r>
              <a:rPr lang="en-GB" dirty="0"/>
              <a:t> </a:t>
            </a:r>
            <a:r>
              <a:rPr lang="en-GB" dirty="0" err="1"/>
              <a:t>dwylo</a:t>
            </a:r>
            <a:r>
              <a:rPr lang="en-GB" dirty="0"/>
              <a:t> </a:t>
            </a:r>
            <a:r>
              <a:rPr lang="en-GB" dirty="0" err="1"/>
              <a:t>mewn</a:t>
            </a:r>
            <a:r>
              <a:rPr lang="en-GB" dirty="0"/>
              <a:t> </a:t>
            </a:r>
            <a:r>
              <a:rPr lang="en-GB" dirty="0" err="1"/>
              <a:t>ymateb</a:t>
            </a:r>
            <a:r>
              <a:rPr lang="en-GB" dirty="0"/>
              <a:t> a </a:t>
            </a:r>
            <a:r>
              <a:rPr lang="en-GB" dirty="0" err="1"/>
              <a:t>gofynnwch</a:t>
            </a:r>
            <a:r>
              <a:rPr lang="en-GB" dirty="0"/>
              <a:t> </a:t>
            </a:r>
            <a:r>
              <a:rPr lang="en-GB" dirty="0" err="1"/>
              <a:t>i'r</a:t>
            </a:r>
            <a:r>
              <a:rPr lang="en-GB" dirty="0"/>
              <a:t> </a:t>
            </a:r>
            <a:r>
              <a:rPr lang="en-GB" dirty="0" err="1"/>
              <a:t>disgyblion</a:t>
            </a:r>
            <a:r>
              <a:rPr lang="en-GB" dirty="0"/>
              <a:t> </a:t>
            </a:r>
            <a:r>
              <a:rPr lang="en-GB" dirty="0" err="1"/>
              <a:t>gyfiawnhau</a:t>
            </a:r>
            <a:r>
              <a:rPr lang="en-GB" dirty="0"/>
              <a:t> </a:t>
            </a:r>
            <a:r>
              <a:rPr lang="en-GB" dirty="0" err="1"/>
              <a:t>eu</a:t>
            </a:r>
            <a:r>
              <a:rPr lang="en-GB" dirty="0"/>
              <a:t> barn. 
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 lang="en-GB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-GB" b="1" dirty="0" err="1"/>
              <a:t>Cwestiwn</a:t>
            </a:r>
            <a:r>
              <a:rPr lang="en-GB" b="1" dirty="0"/>
              <a:t> her: </a:t>
            </a:r>
            <a:r>
              <a:rPr lang="en-GB" b="0" dirty="0" err="1"/>
              <a:t>Holwch</a:t>
            </a:r>
            <a:r>
              <a:rPr lang="en-GB" b="0" dirty="0"/>
              <a:t> </a:t>
            </a:r>
            <a:r>
              <a:rPr lang="en-GB" b="0" dirty="0" err="1"/>
              <a:t>ymhellach</a:t>
            </a:r>
            <a:r>
              <a:rPr lang="en-GB" b="0" dirty="0"/>
              <a:t> </a:t>
            </a:r>
            <a:r>
              <a:rPr lang="en-GB" b="0" dirty="0" err="1"/>
              <a:t>drwy</a:t>
            </a:r>
            <a:r>
              <a:rPr lang="en-GB" b="0" dirty="0"/>
              <a:t> </a:t>
            </a:r>
            <a:r>
              <a:rPr lang="en-GB" b="0" dirty="0" err="1"/>
              <a:t>ofyn</a:t>
            </a:r>
            <a:r>
              <a:rPr lang="en-GB" b="0" dirty="0"/>
              <a:t> </a:t>
            </a:r>
            <a:r>
              <a:rPr lang="en-GB" b="0" dirty="0" err="1"/>
              <a:t>i'r</a:t>
            </a:r>
            <a:r>
              <a:rPr lang="en-GB" b="0" dirty="0"/>
              <a:t> </a:t>
            </a:r>
            <a:r>
              <a:rPr lang="en-GB" b="0" dirty="0" err="1"/>
              <a:t>disgyblion</a:t>
            </a:r>
            <a:r>
              <a:rPr lang="en-GB" b="0" dirty="0"/>
              <a:t> </a:t>
            </a:r>
            <a:r>
              <a:rPr lang="en-GB" b="0" dirty="0" err="1"/>
              <a:t>beth</a:t>
            </a:r>
            <a:r>
              <a:rPr lang="en-GB" b="0" dirty="0"/>
              <a:t> </a:t>
            </a:r>
            <a:r>
              <a:rPr lang="en-GB" b="0" dirty="0" err="1"/>
              <a:t>allai</a:t>
            </a:r>
            <a:r>
              <a:rPr lang="en-GB" b="0" dirty="0"/>
              <a:t> </a:t>
            </a:r>
            <a:r>
              <a:rPr lang="en-GB" b="0" dirty="0" err="1"/>
              <a:t>ddigwydd</a:t>
            </a:r>
            <a:r>
              <a:rPr lang="en-GB" b="0" dirty="0"/>
              <a:t> pe bai </a:t>
            </a:r>
            <a:r>
              <a:rPr lang="en-GB" b="0" dirty="0" err="1"/>
              <a:t>rhywun</a:t>
            </a:r>
            <a:r>
              <a:rPr lang="en-GB" b="0" dirty="0"/>
              <a:t> </a:t>
            </a:r>
            <a:r>
              <a:rPr lang="en-GB" b="0" dirty="0" err="1"/>
              <a:t>yn</a:t>
            </a:r>
            <a:r>
              <a:rPr lang="en-GB" b="0" dirty="0"/>
              <a:t> </a:t>
            </a:r>
            <a:r>
              <a:rPr lang="en-GB" b="0" dirty="0" err="1"/>
              <a:t>cael</a:t>
            </a:r>
            <a:r>
              <a:rPr lang="en-GB" b="0" dirty="0"/>
              <a:t> </a:t>
            </a:r>
            <a:r>
              <a:rPr lang="en-GB" b="0" dirty="0" err="1"/>
              <a:t>gafael</a:t>
            </a:r>
            <a:r>
              <a:rPr lang="en-GB" b="0" dirty="0"/>
              <a:t> </a:t>
            </a:r>
            <a:r>
              <a:rPr lang="en-GB" b="0" dirty="0" err="1"/>
              <a:t>ar</a:t>
            </a:r>
            <a:r>
              <a:rPr lang="en-GB" b="0" dirty="0"/>
              <a:t> </a:t>
            </a:r>
            <a:r>
              <a:rPr lang="en-GB" b="0" dirty="0" err="1"/>
              <a:t>ddata</a:t>
            </a:r>
            <a:r>
              <a:rPr lang="en-GB" b="0" dirty="0"/>
              <a:t> personol </a:t>
            </a:r>
            <a:r>
              <a:rPr lang="en-GB" b="0" dirty="0" err="1"/>
              <a:t>oedolyn</a:t>
            </a:r>
            <a:r>
              <a:rPr lang="en-GB" b="0" dirty="0"/>
              <a:t>, </a:t>
            </a:r>
            <a:r>
              <a:rPr lang="en-GB" b="0" dirty="0" err="1"/>
              <a:t>fel</a:t>
            </a:r>
            <a:r>
              <a:rPr lang="en-GB" b="0" dirty="0"/>
              <a:t> </a:t>
            </a:r>
            <a:r>
              <a:rPr lang="en-GB" b="0" dirty="0" err="1"/>
              <a:t>eu</a:t>
            </a:r>
            <a:r>
              <a:rPr lang="en-GB" b="0" dirty="0"/>
              <a:t> </a:t>
            </a:r>
            <a:r>
              <a:rPr lang="en-GB" b="0" dirty="0" err="1"/>
              <a:t>cyfeiriad</a:t>
            </a:r>
            <a:r>
              <a:rPr lang="en-GB" b="0" dirty="0"/>
              <a:t> ebost, </a:t>
            </a:r>
            <a:r>
              <a:rPr lang="en-GB" b="0" dirty="0" err="1"/>
              <a:t>eu</a:t>
            </a:r>
            <a:r>
              <a:rPr lang="en-GB" b="0" dirty="0"/>
              <a:t> </a:t>
            </a:r>
            <a:r>
              <a:rPr lang="en-GB" b="0" dirty="0" err="1"/>
              <a:t>cyfrinair</a:t>
            </a:r>
            <a:r>
              <a:rPr lang="en-GB" b="0" dirty="0"/>
              <a:t>, </a:t>
            </a:r>
            <a:r>
              <a:rPr lang="en-GB" b="0" dirty="0" err="1"/>
              <a:t>manylion</a:t>
            </a:r>
            <a:r>
              <a:rPr lang="en-GB" b="0" dirty="0"/>
              <a:t> </a:t>
            </a:r>
            <a:r>
              <a:rPr lang="en-GB" b="0" dirty="0" err="1"/>
              <a:t>eu</a:t>
            </a:r>
            <a:r>
              <a:rPr lang="en-GB" b="0" dirty="0"/>
              <a:t> </a:t>
            </a:r>
            <a:r>
              <a:rPr lang="en-GB" b="0" dirty="0" err="1"/>
              <a:t>cyfrif</a:t>
            </a:r>
            <a:r>
              <a:rPr lang="en-GB" b="0" dirty="0"/>
              <a:t>, </a:t>
            </a:r>
            <a:r>
              <a:rPr lang="en-GB" b="0" dirty="0" err="1"/>
              <a:t>eu</a:t>
            </a:r>
            <a:r>
              <a:rPr lang="en-GB" b="0" dirty="0"/>
              <a:t> pen-</a:t>
            </a:r>
            <a:r>
              <a:rPr lang="en-GB" b="0" dirty="0" err="1"/>
              <a:t>blwydd</a:t>
            </a:r>
            <a:r>
              <a:rPr lang="en-GB" b="0" dirty="0"/>
              <a:t>. </a:t>
            </a:r>
            <a:r>
              <a:rPr lang="en-GB" b="0" dirty="0" err="1"/>
              <a:t>Efallai</a:t>
            </a:r>
            <a:r>
              <a:rPr lang="en-GB" b="0" dirty="0"/>
              <a:t> y </a:t>
            </a:r>
            <a:r>
              <a:rPr lang="en-GB" b="0" dirty="0" err="1"/>
              <a:t>bydd</a:t>
            </a:r>
            <a:r>
              <a:rPr lang="en-GB" b="0" dirty="0"/>
              <a:t> y </a:t>
            </a:r>
            <a:r>
              <a:rPr lang="en-GB" b="0" dirty="0" err="1"/>
              <a:t>disgyblion</a:t>
            </a:r>
            <a:r>
              <a:rPr lang="en-GB" b="0" dirty="0"/>
              <a:t> </a:t>
            </a:r>
            <a:r>
              <a:rPr lang="en-GB" b="0" dirty="0" err="1"/>
              <a:t>yn</a:t>
            </a:r>
            <a:r>
              <a:rPr lang="en-GB" b="0" dirty="0"/>
              <a:t> </a:t>
            </a:r>
            <a:r>
              <a:rPr lang="en-GB" b="0" dirty="0" err="1"/>
              <a:t>cofio</a:t>
            </a:r>
            <a:r>
              <a:rPr lang="en-GB" b="0" dirty="0"/>
              <a:t> y </a:t>
            </a:r>
            <a:r>
              <a:rPr lang="en-GB" b="0" dirty="0" err="1"/>
              <a:t>gallai</a:t>
            </a:r>
            <a:r>
              <a:rPr lang="en-GB" b="0" dirty="0"/>
              <a:t> </a:t>
            </a:r>
            <a:r>
              <a:rPr lang="en-GB" b="0" dirty="0" err="1"/>
              <a:t>hyn</a:t>
            </a:r>
            <a:r>
              <a:rPr lang="en-GB" b="0" dirty="0"/>
              <a:t> </a:t>
            </a:r>
            <a:r>
              <a:rPr lang="en-GB" b="0" dirty="0" err="1"/>
              <a:t>roi'r</a:t>
            </a:r>
            <a:r>
              <a:rPr lang="en-GB" b="0" dirty="0"/>
              <a:t> </a:t>
            </a:r>
            <a:r>
              <a:rPr lang="en-GB" b="0" dirty="0" err="1"/>
              <a:t>oedolyn</a:t>
            </a:r>
            <a:r>
              <a:rPr lang="en-GB" b="0" dirty="0"/>
              <a:t> </a:t>
            </a:r>
            <a:r>
              <a:rPr lang="en-GB" b="0" dirty="0" err="1"/>
              <a:t>mewn</a:t>
            </a:r>
            <a:r>
              <a:rPr lang="en-GB" b="0" dirty="0"/>
              <a:t> </a:t>
            </a:r>
            <a:r>
              <a:rPr lang="en-GB" b="0" dirty="0" err="1"/>
              <a:t>perygl</a:t>
            </a:r>
            <a:r>
              <a:rPr lang="en-GB" b="0" dirty="0"/>
              <a:t> o </a:t>
            </a:r>
            <a:r>
              <a:rPr lang="en-GB" b="0" dirty="0" err="1"/>
              <a:t>gael</a:t>
            </a:r>
            <a:r>
              <a:rPr lang="en-GB" b="0" dirty="0"/>
              <a:t> </a:t>
            </a:r>
            <a:r>
              <a:rPr lang="en-GB" b="0" dirty="0" err="1"/>
              <a:t>ei</a:t>
            </a:r>
            <a:r>
              <a:rPr lang="en-GB" b="0" dirty="0"/>
              <a:t> </a:t>
            </a:r>
            <a:r>
              <a:rPr lang="en-GB" b="0" dirty="0" err="1"/>
              <a:t>hunaniaeth</a:t>
            </a:r>
            <a:r>
              <a:rPr lang="en-GB" b="0" dirty="0"/>
              <a:t> neu </a:t>
            </a:r>
            <a:r>
              <a:rPr lang="en-GB" b="0" dirty="0" err="1"/>
              <a:t>ei</a:t>
            </a:r>
            <a:r>
              <a:rPr lang="en-GB" b="0" dirty="0"/>
              <a:t> </a:t>
            </a:r>
            <a:r>
              <a:rPr lang="en-GB" b="0" dirty="0" err="1"/>
              <a:t>arian</a:t>
            </a:r>
            <a:r>
              <a:rPr lang="en-GB" b="0" dirty="0"/>
              <a:t> </a:t>
            </a:r>
            <a:r>
              <a:rPr lang="en-GB" b="0" dirty="0" err="1"/>
              <a:t>wedi’u</a:t>
            </a:r>
            <a:r>
              <a:rPr lang="en-GB" b="0" dirty="0"/>
              <a:t> </a:t>
            </a:r>
            <a:r>
              <a:rPr lang="en-GB" b="0" dirty="0" err="1"/>
              <a:t>dwyn</a:t>
            </a:r>
            <a:r>
              <a:rPr lang="en-GB" b="0" dirty="0"/>
              <a:t>, </a:t>
            </a:r>
            <a:r>
              <a:rPr lang="en-GB" b="0" dirty="0" err="1"/>
              <a:t>gan</a:t>
            </a:r>
            <a:r>
              <a:rPr lang="en-GB" b="0" dirty="0"/>
              <a:t> </a:t>
            </a:r>
            <a:r>
              <a:rPr lang="en-GB" b="0" dirty="0" err="1"/>
              <a:t>ddangos</a:t>
            </a:r>
            <a:r>
              <a:rPr lang="en-GB" b="0" dirty="0"/>
              <a:t> felly mor </a:t>
            </a:r>
            <a:r>
              <a:rPr lang="en-GB" b="0" dirty="0" err="1"/>
              <a:t>bwysig</a:t>
            </a:r>
            <a:r>
              <a:rPr lang="en-GB" b="0" dirty="0"/>
              <a:t> </a:t>
            </a:r>
            <a:r>
              <a:rPr lang="en-GB" b="0" dirty="0" err="1"/>
              <a:t>yw</a:t>
            </a:r>
            <a:r>
              <a:rPr lang="en-GB" b="0" dirty="0"/>
              <a:t> </a:t>
            </a:r>
            <a:r>
              <a:rPr lang="en-GB" b="0" dirty="0" err="1"/>
              <a:t>cadw</a:t>
            </a:r>
            <a:r>
              <a:rPr lang="en-GB" b="0" dirty="0"/>
              <a:t> data personol </a:t>
            </a:r>
            <a:r>
              <a:rPr lang="en-GB" b="0" dirty="0" err="1"/>
              <a:t>yn</a:t>
            </a:r>
            <a:r>
              <a:rPr lang="en-GB" b="0" dirty="0"/>
              <a:t> </a:t>
            </a:r>
            <a:r>
              <a:rPr lang="en-GB" b="0" dirty="0" err="1"/>
              <a:t>ddiogel</a:t>
            </a:r>
            <a:r>
              <a:rPr lang="en-GB" b="0" dirty="0"/>
              <a:t>. </a:t>
            </a:r>
            <a:endParaRPr lang="en-GB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 lang="en-GB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-GB" dirty="0" err="1"/>
              <a:t>Crynhowch</a:t>
            </a:r>
            <a:r>
              <a:rPr lang="en-GB" dirty="0"/>
              <a:t> rai o'r </a:t>
            </a:r>
            <a:r>
              <a:rPr lang="en-GB" dirty="0" err="1"/>
              <a:t>pwyntiau</a:t>
            </a:r>
            <a:r>
              <a:rPr lang="en-GB" dirty="0"/>
              <a:t> </a:t>
            </a:r>
            <a:r>
              <a:rPr lang="en-GB" dirty="0" err="1"/>
              <a:t>allweddol</a:t>
            </a:r>
            <a:r>
              <a:rPr lang="en-GB" dirty="0"/>
              <a:t> o'r </a:t>
            </a:r>
            <a:r>
              <a:rPr lang="en-GB" dirty="0" err="1"/>
              <a:t>gwersi</a:t>
            </a:r>
            <a:r>
              <a:rPr lang="en-GB" dirty="0"/>
              <a:t> </a:t>
            </a:r>
            <a:r>
              <a:rPr lang="en-GB" dirty="0" err="1"/>
              <a:t>blaenorol</a:t>
            </a:r>
            <a:r>
              <a:rPr lang="en-GB" dirty="0"/>
              <a:t> </a:t>
            </a:r>
            <a:r>
              <a:rPr lang="en-GB" dirty="0" err="1"/>
              <a:t>eto</a:t>
            </a:r>
            <a:r>
              <a:rPr lang="en-GB" dirty="0"/>
              <a:t>: 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 lang="en-GB" dirty="0"/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Clr>
                <a:srgbClr val="0563C1"/>
              </a:buClr>
              <a:buSzPts val="1400"/>
              <a:buChar char="●"/>
            </a:pPr>
            <a:r>
              <a:rPr lang="en-GB" dirty="0" err="1">
                <a:solidFill>
                  <a:srgbClr val="0563C1"/>
                </a:solidFill>
              </a:rPr>
              <a:t>Mae’ch</a:t>
            </a:r>
            <a:r>
              <a:rPr lang="en-GB" dirty="0">
                <a:solidFill>
                  <a:srgbClr val="0563C1"/>
                </a:solidFill>
              </a:rPr>
              <a:t> data personol </a:t>
            </a:r>
            <a:r>
              <a:rPr lang="en-GB" dirty="0" err="1">
                <a:solidFill>
                  <a:srgbClr val="0563C1"/>
                </a:solidFill>
              </a:rPr>
              <a:t>yn</a:t>
            </a:r>
            <a:r>
              <a:rPr lang="en-GB" dirty="0">
                <a:solidFill>
                  <a:srgbClr val="0563C1"/>
                </a:solidFill>
              </a:rPr>
              <a:t> </a:t>
            </a:r>
            <a:r>
              <a:rPr lang="en-GB" dirty="0" err="1">
                <a:solidFill>
                  <a:srgbClr val="0563C1"/>
                </a:solidFill>
              </a:rPr>
              <a:t>perthyn</a:t>
            </a:r>
            <a:r>
              <a:rPr lang="en-GB" dirty="0">
                <a:solidFill>
                  <a:srgbClr val="0563C1"/>
                </a:solidFill>
              </a:rPr>
              <a:t> </a:t>
            </a:r>
            <a:r>
              <a:rPr lang="en-GB" dirty="0" err="1">
                <a:solidFill>
                  <a:srgbClr val="0563C1"/>
                </a:solidFill>
              </a:rPr>
              <a:t>i</a:t>
            </a:r>
            <a:r>
              <a:rPr lang="en-GB" dirty="0">
                <a:solidFill>
                  <a:srgbClr val="0563C1"/>
                </a:solidFill>
              </a:rPr>
              <a:t> chi a </a:t>
            </a:r>
            <a:r>
              <a:rPr lang="en-GB" dirty="0" err="1">
                <a:solidFill>
                  <a:srgbClr val="0563C1"/>
                </a:solidFill>
              </a:rPr>
              <a:t>dylai</a:t>
            </a:r>
            <a:r>
              <a:rPr lang="en-GB" dirty="0">
                <a:solidFill>
                  <a:srgbClr val="0563C1"/>
                </a:solidFill>
              </a:rPr>
              <a:t> </a:t>
            </a:r>
            <a:r>
              <a:rPr lang="en-GB" dirty="0" err="1">
                <a:solidFill>
                  <a:srgbClr val="0563C1"/>
                </a:solidFill>
              </a:rPr>
              <a:t>cwmnïau</a:t>
            </a:r>
            <a:r>
              <a:rPr lang="en-GB" dirty="0">
                <a:solidFill>
                  <a:srgbClr val="0563C1"/>
                </a:solidFill>
              </a:rPr>
              <a:t> </a:t>
            </a:r>
            <a:r>
              <a:rPr lang="en-GB" dirty="0" err="1">
                <a:solidFill>
                  <a:srgbClr val="0563C1"/>
                </a:solidFill>
              </a:rPr>
              <a:t>ar-lein</a:t>
            </a:r>
            <a:r>
              <a:rPr lang="en-GB" dirty="0">
                <a:solidFill>
                  <a:srgbClr val="0563C1"/>
                </a:solidFill>
              </a:rPr>
              <a:t> </a:t>
            </a:r>
            <a:r>
              <a:rPr lang="en-GB" dirty="0" err="1">
                <a:solidFill>
                  <a:srgbClr val="0563C1"/>
                </a:solidFill>
              </a:rPr>
              <a:t>ei</a:t>
            </a:r>
            <a:r>
              <a:rPr lang="en-GB" dirty="0">
                <a:solidFill>
                  <a:srgbClr val="0563C1"/>
                </a:solidFill>
              </a:rPr>
              <a:t> </a:t>
            </a:r>
            <a:r>
              <a:rPr lang="en-GB" dirty="0" err="1">
                <a:solidFill>
                  <a:srgbClr val="0563C1"/>
                </a:solidFill>
              </a:rPr>
              <a:t>gadw'n</a:t>
            </a:r>
            <a:r>
              <a:rPr lang="en-GB" dirty="0">
                <a:solidFill>
                  <a:srgbClr val="0563C1"/>
                </a:solidFill>
              </a:rPr>
              <a:t> </a:t>
            </a:r>
            <a:r>
              <a:rPr lang="en-GB" dirty="0" err="1">
                <a:solidFill>
                  <a:srgbClr val="0563C1"/>
                </a:solidFill>
              </a:rPr>
              <a:t>breifat</a:t>
            </a:r>
            <a:r>
              <a:rPr lang="en-GB" dirty="0">
                <a:solidFill>
                  <a:srgbClr val="0563C1"/>
                </a:solidFill>
              </a:rPr>
              <a:t> pan </a:t>
            </a:r>
            <a:r>
              <a:rPr lang="en-GB" dirty="0" err="1">
                <a:solidFill>
                  <a:srgbClr val="0563C1"/>
                </a:solidFill>
              </a:rPr>
              <a:t>fyddwch</a:t>
            </a:r>
            <a:r>
              <a:rPr lang="en-GB" dirty="0">
                <a:solidFill>
                  <a:srgbClr val="0563C1"/>
                </a:solidFill>
              </a:rPr>
              <a:t> </a:t>
            </a:r>
            <a:r>
              <a:rPr lang="en-GB" dirty="0" err="1">
                <a:solidFill>
                  <a:srgbClr val="0563C1"/>
                </a:solidFill>
              </a:rPr>
              <a:t>chi’n</a:t>
            </a:r>
            <a:r>
              <a:rPr lang="en-GB" dirty="0">
                <a:solidFill>
                  <a:srgbClr val="0563C1"/>
                </a:solidFill>
              </a:rPr>
              <a:t> </a:t>
            </a:r>
            <a:r>
              <a:rPr lang="en-GB" dirty="0" err="1">
                <a:solidFill>
                  <a:srgbClr val="0563C1"/>
                </a:solidFill>
              </a:rPr>
              <a:t>mynd</a:t>
            </a:r>
            <a:r>
              <a:rPr lang="en-GB" dirty="0">
                <a:solidFill>
                  <a:srgbClr val="0563C1"/>
                </a:solidFill>
              </a:rPr>
              <a:t> </a:t>
            </a:r>
            <a:r>
              <a:rPr lang="en-GB" dirty="0" err="1">
                <a:solidFill>
                  <a:srgbClr val="0563C1"/>
                </a:solidFill>
              </a:rPr>
              <a:t>ar-lein</a:t>
            </a:r>
            <a:r>
              <a:rPr lang="en-GB" dirty="0">
                <a:solidFill>
                  <a:srgbClr val="0563C1"/>
                </a:solidFill>
              </a:rPr>
              <a:t>. 
</a:t>
            </a:r>
            <a:r>
              <a:rPr lang="en-GB" dirty="0" err="1">
                <a:solidFill>
                  <a:srgbClr val="0563C1"/>
                </a:solidFill>
              </a:rPr>
              <a:t>Ddylai</a:t>
            </a:r>
            <a:r>
              <a:rPr lang="en-GB" dirty="0">
                <a:solidFill>
                  <a:srgbClr val="0563C1"/>
                </a:solidFill>
              </a:rPr>
              <a:t> </a:t>
            </a:r>
            <a:r>
              <a:rPr lang="en-GB" dirty="0" err="1">
                <a:solidFill>
                  <a:srgbClr val="0563C1"/>
                </a:solidFill>
              </a:rPr>
              <a:t>cwmnïau</a:t>
            </a:r>
            <a:r>
              <a:rPr lang="en-GB" dirty="0">
                <a:solidFill>
                  <a:srgbClr val="0563C1"/>
                </a:solidFill>
              </a:rPr>
              <a:t> </a:t>
            </a:r>
            <a:r>
              <a:rPr lang="en-GB" dirty="0" err="1">
                <a:solidFill>
                  <a:srgbClr val="0563C1"/>
                </a:solidFill>
              </a:rPr>
              <a:t>ar-lein</a:t>
            </a:r>
            <a:r>
              <a:rPr lang="en-GB" dirty="0">
                <a:solidFill>
                  <a:srgbClr val="0563C1"/>
                </a:solidFill>
              </a:rPr>
              <a:t> </a:t>
            </a:r>
            <a:r>
              <a:rPr lang="en-GB" dirty="0" err="1">
                <a:solidFill>
                  <a:srgbClr val="0563C1"/>
                </a:solidFill>
              </a:rPr>
              <a:t>ddim</a:t>
            </a:r>
            <a:r>
              <a:rPr lang="en-GB" dirty="0">
                <a:solidFill>
                  <a:srgbClr val="0563C1"/>
                </a:solidFill>
              </a:rPr>
              <a:t> </a:t>
            </a:r>
            <a:r>
              <a:rPr lang="en-GB" dirty="0" err="1">
                <a:solidFill>
                  <a:srgbClr val="0563C1"/>
                </a:solidFill>
              </a:rPr>
              <a:t>defnyddio</a:t>
            </a:r>
            <a:r>
              <a:rPr lang="en-GB" dirty="0">
                <a:solidFill>
                  <a:srgbClr val="0563C1"/>
                </a:solidFill>
              </a:rPr>
              <a:t> data personol </a:t>
            </a:r>
            <a:r>
              <a:rPr lang="en-GB" dirty="0" err="1">
                <a:solidFill>
                  <a:srgbClr val="0563C1"/>
                </a:solidFill>
              </a:rPr>
              <a:t>pobl</a:t>
            </a:r>
            <a:r>
              <a:rPr lang="en-GB" dirty="0">
                <a:solidFill>
                  <a:srgbClr val="0563C1"/>
                </a:solidFill>
              </a:rPr>
              <a:t> </a:t>
            </a:r>
            <a:r>
              <a:rPr lang="en-GB" dirty="0" err="1">
                <a:solidFill>
                  <a:srgbClr val="0563C1"/>
                </a:solidFill>
              </a:rPr>
              <a:t>i'w</a:t>
            </a:r>
            <a:r>
              <a:rPr lang="en-GB" dirty="0">
                <a:solidFill>
                  <a:srgbClr val="0563C1"/>
                </a:solidFill>
              </a:rPr>
              <a:t> </a:t>
            </a:r>
            <a:r>
              <a:rPr lang="en-GB" dirty="0" err="1">
                <a:solidFill>
                  <a:srgbClr val="0563C1"/>
                </a:solidFill>
              </a:rPr>
              <a:t>hannog</a:t>
            </a:r>
            <a:r>
              <a:rPr lang="en-GB" dirty="0">
                <a:solidFill>
                  <a:srgbClr val="0563C1"/>
                </a:solidFill>
              </a:rPr>
              <a:t> </a:t>
            </a:r>
            <a:r>
              <a:rPr lang="en-GB" dirty="0" err="1">
                <a:solidFill>
                  <a:srgbClr val="0563C1"/>
                </a:solidFill>
              </a:rPr>
              <a:t>i</a:t>
            </a:r>
            <a:r>
              <a:rPr lang="en-GB" dirty="0">
                <a:solidFill>
                  <a:srgbClr val="0563C1"/>
                </a:solidFill>
              </a:rPr>
              <a:t> </a:t>
            </a:r>
            <a:r>
              <a:rPr lang="en-GB" dirty="0" err="1">
                <a:solidFill>
                  <a:srgbClr val="0563C1"/>
                </a:solidFill>
              </a:rPr>
              <a:t>brynu</a:t>
            </a:r>
            <a:r>
              <a:rPr lang="en-GB" dirty="0">
                <a:solidFill>
                  <a:srgbClr val="0563C1"/>
                </a:solidFill>
              </a:rPr>
              <a:t> </a:t>
            </a:r>
            <a:r>
              <a:rPr lang="en-GB" dirty="0" err="1">
                <a:solidFill>
                  <a:srgbClr val="0563C1"/>
                </a:solidFill>
              </a:rPr>
              <a:t>pethau</a:t>
            </a:r>
            <a:r>
              <a:rPr lang="en-GB" dirty="0">
                <a:solidFill>
                  <a:srgbClr val="0563C1"/>
                </a:solidFill>
              </a:rPr>
              <a:t> </a:t>
            </a:r>
            <a:r>
              <a:rPr lang="en-GB" dirty="0" err="1">
                <a:solidFill>
                  <a:srgbClr val="0563C1"/>
                </a:solidFill>
              </a:rPr>
              <a:t>heb</a:t>
            </a:r>
            <a:r>
              <a:rPr lang="en-GB" dirty="0">
                <a:solidFill>
                  <a:srgbClr val="0563C1"/>
                </a:solidFill>
              </a:rPr>
              <a:t> </a:t>
            </a:r>
            <a:r>
              <a:rPr lang="en-GB" dirty="0" err="1">
                <a:solidFill>
                  <a:srgbClr val="0563C1"/>
                </a:solidFill>
              </a:rPr>
              <a:t>eu</a:t>
            </a:r>
            <a:r>
              <a:rPr lang="en-GB" dirty="0">
                <a:solidFill>
                  <a:srgbClr val="0563C1"/>
                </a:solidFill>
              </a:rPr>
              <a:t> </a:t>
            </a:r>
            <a:r>
              <a:rPr lang="en-GB" dirty="0" err="1">
                <a:solidFill>
                  <a:srgbClr val="0563C1"/>
                </a:solidFill>
              </a:rPr>
              <a:t>caniatâd</a:t>
            </a:r>
            <a:r>
              <a:rPr lang="en-GB" dirty="0">
                <a:solidFill>
                  <a:srgbClr val="0563C1"/>
                </a:solidFill>
              </a:rPr>
              <a:t> </a:t>
            </a:r>
            <a:r>
              <a:rPr lang="en-GB" dirty="0" err="1">
                <a:solidFill>
                  <a:srgbClr val="0563C1"/>
                </a:solidFill>
              </a:rPr>
              <a:t>ymlaen</a:t>
            </a:r>
            <a:r>
              <a:rPr lang="en-GB" dirty="0">
                <a:solidFill>
                  <a:srgbClr val="0563C1"/>
                </a:solidFill>
              </a:rPr>
              <a:t> </a:t>
            </a:r>
            <a:r>
              <a:rPr lang="en-GB" dirty="0" err="1">
                <a:solidFill>
                  <a:srgbClr val="0563C1"/>
                </a:solidFill>
              </a:rPr>
              <a:t>llaw</a:t>
            </a:r>
            <a:r>
              <a:rPr lang="en-GB" dirty="0">
                <a:solidFill>
                  <a:srgbClr val="0563C1"/>
                </a:solidFill>
              </a:rPr>
              <a:t> </a:t>
            </a:r>
            <a:r>
              <a:rPr lang="en-GB" dirty="0" err="1">
                <a:solidFill>
                  <a:srgbClr val="0563C1"/>
                </a:solidFill>
              </a:rPr>
              <a:t>e.e.</a:t>
            </a:r>
            <a:r>
              <a:rPr lang="en-GB" dirty="0">
                <a:solidFill>
                  <a:srgbClr val="0563C1"/>
                </a:solidFill>
              </a:rPr>
              <a:t> </a:t>
            </a:r>
            <a:r>
              <a:rPr lang="en-GB" dirty="0" err="1">
                <a:solidFill>
                  <a:srgbClr val="0563C1"/>
                </a:solidFill>
              </a:rPr>
              <a:t>drwy</a:t>
            </a:r>
            <a:r>
              <a:rPr lang="en-GB" dirty="0">
                <a:solidFill>
                  <a:srgbClr val="0563C1"/>
                </a:solidFill>
              </a:rPr>
              <a:t> </a:t>
            </a:r>
            <a:r>
              <a:rPr lang="en-GB" dirty="0" err="1">
                <a:solidFill>
                  <a:srgbClr val="0563C1"/>
                </a:solidFill>
              </a:rPr>
              <a:t>ddangos</a:t>
            </a:r>
            <a:r>
              <a:rPr lang="en-GB" dirty="0">
                <a:solidFill>
                  <a:srgbClr val="0563C1"/>
                </a:solidFill>
              </a:rPr>
              <a:t> </a:t>
            </a:r>
            <a:r>
              <a:rPr lang="en-GB" dirty="0" err="1">
                <a:solidFill>
                  <a:srgbClr val="0563C1"/>
                </a:solidFill>
              </a:rPr>
              <a:t>hysbysebion</a:t>
            </a:r>
            <a:r>
              <a:rPr lang="en-GB" dirty="0">
                <a:solidFill>
                  <a:srgbClr val="0563C1"/>
                </a:solidFill>
              </a:rPr>
              <a:t> </a:t>
            </a:r>
            <a:r>
              <a:rPr lang="en-GB" dirty="0" err="1">
                <a:solidFill>
                  <a:srgbClr val="0563C1"/>
                </a:solidFill>
              </a:rPr>
              <a:t>wedi'u</a:t>
            </a:r>
            <a:r>
              <a:rPr lang="en-GB" dirty="0">
                <a:solidFill>
                  <a:srgbClr val="0563C1"/>
                </a:solidFill>
              </a:rPr>
              <a:t> </a:t>
            </a:r>
            <a:r>
              <a:rPr lang="en-GB" dirty="0" err="1">
                <a:solidFill>
                  <a:srgbClr val="0563C1"/>
                </a:solidFill>
              </a:rPr>
              <a:t>targedu</a:t>
            </a:r>
            <a:r>
              <a:rPr lang="en-GB" dirty="0">
                <a:solidFill>
                  <a:srgbClr val="0563C1"/>
                </a:solidFill>
              </a:rPr>
              <a:t> </a:t>
            </a:r>
            <a:r>
              <a:rPr lang="en-GB" dirty="0" err="1">
                <a:solidFill>
                  <a:srgbClr val="0563C1"/>
                </a:solidFill>
              </a:rPr>
              <a:t>iddyn</a:t>
            </a:r>
            <a:r>
              <a:rPr lang="en-GB" dirty="0">
                <a:solidFill>
                  <a:srgbClr val="0563C1"/>
                </a:solidFill>
              </a:rPr>
              <a:t> </a:t>
            </a:r>
            <a:r>
              <a:rPr lang="en-GB" dirty="0" err="1">
                <a:solidFill>
                  <a:srgbClr val="0563C1"/>
                </a:solidFill>
              </a:rPr>
              <a:t>nhw</a:t>
            </a:r>
            <a:r>
              <a:rPr lang="en-GB" dirty="0">
                <a:solidFill>
                  <a:srgbClr val="0563C1"/>
                </a:solidFill>
              </a:rPr>
              <a:t> neu </a:t>
            </a:r>
            <a:r>
              <a:rPr lang="en-GB" dirty="0" err="1">
                <a:solidFill>
                  <a:srgbClr val="0563C1"/>
                </a:solidFill>
              </a:rPr>
              <a:t>drwy</a:t>
            </a:r>
            <a:r>
              <a:rPr lang="en-GB" dirty="0">
                <a:solidFill>
                  <a:srgbClr val="0563C1"/>
                </a:solidFill>
              </a:rPr>
              <a:t> </a:t>
            </a:r>
            <a:r>
              <a:rPr lang="en-GB" dirty="0" err="1">
                <a:solidFill>
                  <a:srgbClr val="0563C1"/>
                </a:solidFill>
              </a:rPr>
              <a:t>anfon</a:t>
            </a:r>
            <a:r>
              <a:rPr lang="en-GB" dirty="0">
                <a:solidFill>
                  <a:srgbClr val="0563C1"/>
                </a:solidFill>
              </a:rPr>
              <a:t> </a:t>
            </a:r>
            <a:r>
              <a:rPr lang="en-GB" dirty="0" err="1">
                <a:solidFill>
                  <a:srgbClr val="0563C1"/>
                </a:solidFill>
              </a:rPr>
              <a:t>negeseuon</a:t>
            </a:r>
            <a:r>
              <a:rPr lang="en-GB" dirty="0">
                <a:solidFill>
                  <a:srgbClr val="0563C1"/>
                </a:solidFill>
              </a:rPr>
              <a:t> ebost </a:t>
            </a:r>
            <a:r>
              <a:rPr lang="en-GB" dirty="0" err="1">
                <a:solidFill>
                  <a:srgbClr val="0563C1"/>
                </a:solidFill>
              </a:rPr>
              <a:t>atyn</a:t>
            </a:r>
            <a:r>
              <a:rPr lang="en-GB" dirty="0">
                <a:solidFill>
                  <a:srgbClr val="0563C1"/>
                </a:solidFill>
              </a:rPr>
              <a:t> </a:t>
            </a:r>
            <a:r>
              <a:rPr lang="en-GB" dirty="0" err="1">
                <a:solidFill>
                  <a:srgbClr val="0563C1"/>
                </a:solidFill>
              </a:rPr>
              <a:t>nhw</a:t>
            </a:r>
            <a:r>
              <a:rPr lang="en-GB" dirty="0">
                <a:solidFill>
                  <a:srgbClr val="0563C1"/>
                </a:solidFill>
              </a:rPr>
              <a:t>. 
</a:t>
            </a:r>
            <a:r>
              <a:rPr lang="en-GB" dirty="0" err="1">
                <a:solidFill>
                  <a:srgbClr val="0563C1"/>
                </a:solidFill>
              </a:rPr>
              <a:t>Rhaid</a:t>
            </a:r>
            <a:r>
              <a:rPr lang="en-GB" dirty="0">
                <a:solidFill>
                  <a:srgbClr val="0563C1"/>
                </a:solidFill>
              </a:rPr>
              <a:t> </a:t>
            </a:r>
            <a:r>
              <a:rPr lang="en-GB" dirty="0" err="1">
                <a:solidFill>
                  <a:srgbClr val="0563C1"/>
                </a:solidFill>
              </a:rPr>
              <a:t>i</a:t>
            </a:r>
            <a:r>
              <a:rPr lang="en-GB" dirty="0">
                <a:solidFill>
                  <a:srgbClr val="0563C1"/>
                </a:solidFill>
              </a:rPr>
              <a:t> </a:t>
            </a:r>
            <a:r>
              <a:rPr lang="en-GB" dirty="0" err="1">
                <a:solidFill>
                  <a:srgbClr val="0563C1"/>
                </a:solidFill>
              </a:rPr>
              <a:t>gwmnïau</a:t>
            </a:r>
            <a:r>
              <a:rPr lang="en-GB" dirty="0">
                <a:solidFill>
                  <a:srgbClr val="0563C1"/>
                </a:solidFill>
              </a:rPr>
              <a:t> </a:t>
            </a:r>
            <a:r>
              <a:rPr lang="en-GB" dirty="0" err="1">
                <a:solidFill>
                  <a:srgbClr val="0563C1"/>
                </a:solidFill>
              </a:rPr>
              <a:t>ar-lein</a:t>
            </a:r>
            <a:r>
              <a:rPr lang="en-GB" dirty="0">
                <a:solidFill>
                  <a:srgbClr val="0563C1"/>
                </a:solidFill>
              </a:rPr>
              <a:t> </a:t>
            </a:r>
            <a:r>
              <a:rPr lang="en-GB" dirty="0" err="1">
                <a:solidFill>
                  <a:srgbClr val="0563C1"/>
                </a:solidFill>
              </a:rPr>
              <a:t>gadw</a:t>
            </a:r>
            <a:r>
              <a:rPr lang="en-GB" dirty="0">
                <a:solidFill>
                  <a:srgbClr val="0563C1"/>
                </a:solidFill>
              </a:rPr>
              <a:t> data personol, </a:t>
            </a:r>
            <a:r>
              <a:rPr lang="en-GB" dirty="0" err="1">
                <a:solidFill>
                  <a:srgbClr val="0563C1"/>
                </a:solidFill>
              </a:rPr>
              <a:t>megis</a:t>
            </a:r>
            <a:r>
              <a:rPr lang="en-GB" dirty="0">
                <a:solidFill>
                  <a:srgbClr val="0563C1"/>
                </a:solidFill>
              </a:rPr>
              <a:t> </a:t>
            </a:r>
            <a:r>
              <a:rPr lang="en-GB" dirty="0" err="1">
                <a:solidFill>
                  <a:srgbClr val="0563C1"/>
                </a:solidFill>
              </a:rPr>
              <a:t>cyfeiriadau</a:t>
            </a:r>
            <a:r>
              <a:rPr lang="en-GB" dirty="0">
                <a:solidFill>
                  <a:srgbClr val="0563C1"/>
                </a:solidFill>
              </a:rPr>
              <a:t> ebost a </a:t>
            </a:r>
            <a:r>
              <a:rPr lang="en-GB" dirty="0" err="1">
                <a:solidFill>
                  <a:srgbClr val="0563C1"/>
                </a:solidFill>
              </a:rPr>
              <a:t>chyfrineiriau</a:t>
            </a:r>
            <a:r>
              <a:rPr lang="en-GB" dirty="0">
                <a:solidFill>
                  <a:srgbClr val="0563C1"/>
                </a:solidFill>
              </a:rPr>
              <a:t>, </a:t>
            </a:r>
            <a:r>
              <a:rPr lang="en-GB" dirty="0" err="1">
                <a:solidFill>
                  <a:srgbClr val="0563C1"/>
                </a:solidFill>
              </a:rPr>
              <a:t>yn</a:t>
            </a:r>
            <a:r>
              <a:rPr lang="en-GB" dirty="0">
                <a:solidFill>
                  <a:srgbClr val="0563C1"/>
                </a:solidFill>
              </a:rPr>
              <a:t> </a:t>
            </a:r>
            <a:r>
              <a:rPr lang="en-GB" dirty="0" err="1">
                <a:solidFill>
                  <a:srgbClr val="0563C1"/>
                </a:solidFill>
              </a:rPr>
              <a:t>ddiogel</a:t>
            </a:r>
            <a:r>
              <a:rPr lang="en-GB" dirty="0">
                <a:solidFill>
                  <a:srgbClr val="0563C1"/>
                </a:solidFill>
              </a:rPr>
              <a:t> </a:t>
            </a:r>
            <a:r>
              <a:rPr lang="en-GB" dirty="0" err="1">
                <a:solidFill>
                  <a:srgbClr val="0563C1"/>
                </a:solidFill>
              </a:rPr>
              <a:t>iawn</a:t>
            </a:r>
            <a:r>
              <a:rPr lang="en-GB" dirty="0">
                <a:solidFill>
                  <a:srgbClr val="0563C1"/>
                </a:solidFill>
              </a:rPr>
              <a:t>, </a:t>
            </a:r>
            <a:r>
              <a:rPr lang="en-GB" dirty="0" err="1">
                <a:solidFill>
                  <a:srgbClr val="0563C1"/>
                </a:solidFill>
              </a:rPr>
              <a:t>gan</a:t>
            </a:r>
            <a:r>
              <a:rPr lang="en-GB" dirty="0">
                <a:solidFill>
                  <a:srgbClr val="0563C1"/>
                </a:solidFill>
              </a:rPr>
              <a:t> </a:t>
            </a:r>
            <a:r>
              <a:rPr lang="en-GB" dirty="0" err="1">
                <a:solidFill>
                  <a:srgbClr val="0563C1"/>
                </a:solidFill>
              </a:rPr>
              <a:t>gynnwys</a:t>
            </a:r>
            <a:r>
              <a:rPr lang="en-GB" dirty="0">
                <a:solidFill>
                  <a:srgbClr val="0563C1"/>
                </a:solidFill>
              </a:rPr>
              <a:t> </a:t>
            </a:r>
            <a:r>
              <a:rPr lang="en-GB" dirty="0" err="1">
                <a:solidFill>
                  <a:srgbClr val="0563C1"/>
                </a:solidFill>
              </a:rPr>
              <a:t>eu</a:t>
            </a:r>
            <a:r>
              <a:rPr lang="en-GB" dirty="0">
                <a:solidFill>
                  <a:srgbClr val="0563C1"/>
                </a:solidFill>
              </a:rPr>
              <a:t> </a:t>
            </a:r>
            <a:r>
              <a:rPr lang="en-GB" dirty="0" err="1">
                <a:solidFill>
                  <a:srgbClr val="0563C1"/>
                </a:solidFill>
              </a:rPr>
              <a:t>cadw</a:t>
            </a:r>
            <a:r>
              <a:rPr lang="en-GB" dirty="0">
                <a:solidFill>
                  <a:srgbClr val="0563C1"/>
                </a:solidFill>
              </a:rPr>
              <a:t> </a:t>
            </a:r>
            <a:r>
              <a:rPr lang="en-GB" dirty="0" err="1">
                <a:solidFill>
                  <a:srgbClr val="0563C1"/>
                </a:solidFill>
              </a:rPr>
              <a:t>oddi</a:t>
            </a:r>
            <a:r>
              <a:rPr lang="en-GB" dirty="0">
                <a:solidFill>
                  <a:srgbClr val="0563C1"/>
                </a:solidFill>
              </a:rPr>
              <a:t> </a:t>
            </a:r>
            <a:r>
              <a:rPr lang="en-GB" dirty="0" err="1">
                <a:solidFill>
                  <a:srgbClr val="0563C1"/>
                </a:solidFill>
              </a:rPr>
              <a:t>wrth</a:t>
            </a:r>
            <a:r>
              <a:rPr lang="en-GB" dirty="0">
                <a:solidFill>
                  <a:srgbClr val="0563C1"/>
                </a:solidFill>
              </a:rPr>
              <a:t> </a:t>
            </a:r>
            <a:r>
              <a:rPr lang="en-GB" dirty="0" err="1">
                <a:solidFill>
                  <a:srgbClr val="0563C1"/>
                </a:solidFill>
              </a:rPr>
              <a:t>bobl</a:t>
            </a:r>
            <a:r>
              <a:rPr lang="en-GB" dirty="0">
                <a:solidFill>
                  <a:srgbClr val="0563C1"/>
                </a:solidFill>
              </a:rPr>
              <a:t> a </a:t>
            </a:r>
            <a:r>
              <a:rPr lang="en-GB" dirty="0" err="1">
                <a:solidFill>
                  <a:srgbClr val="0563C1"/>
                </a:solidFill>
              </a:rPr>
              <a:t>allai</a:t>
            </a:r>
            <a:r>
              <a:rPr lang="en-GB" dirty="0">
                <a:solidFill>
                  <a:srgbClr val="0563C1"/>
                </a:solidFill>
              </a:rPr>
              <a:t> </a:t>
            </a:r>
            <a:r>
              <a:rPr lang="en-GB" dirty="0" err="1">
                <a:solidFill>
                  <a:srgbClr val="0563C1"/>
                </a:solidFill>
              </a:rPr>
              <a:t>fod</a:t>
            </a:r>
            <a:r>
              <a:rPr lang="en-GB" dirty="0">
                <a:solidFill>
                  <a:srgbClr val="0563C1"/>
                </a:solidFill>
              </a:rPr>
              <a:t> am </a:t>
            </a:r>
            <a:r>
              <a:rPr lang="en-GB" dirty="0" err="1">
                <a:solidFill>
                  <a:srgbClr val="0563C1"/>
                </a:solidFill>
              </a:rPr>
              <a:t>ei</a:t>
            </a:r>
            <a:r>
              <a:rPr lang="en-GB" dirty="0">
                <a:solidFill>
                  <a:srgbClr val="0563C1"/>
                </a:solidFill>
              </a:rPr>
              <a:t> </a:t>
            </a:r>
            <a:r>
              <a:rPr lang="en-GB" dirty="0" err="1">
                <a:solidFill>
                  <a:srgbClr val="0563C1"/>
                </a:solidFill>
              </a:rPr>
              <a:t>gamddefnyddio</a:t>
            </a:r>
            <a:r>
              <a:rPr lang="en-GB" dirty="0">
                <a:solidFill>
                  <a:srgbClr val="0563C1"/>
                </a:solidFill>
              </a:rPr>
              <a:t> </a:t>
            </a:r>
            <a:r>
              <a:rPr lang="en-GB" dirty="0" err="1">
                <a:solidFill>
                  <a:srgbClr val="0563C1"/>
                </a:solidFill>
              </a:rPr>
              <a:t>megis</a:t>
            </a:r>
            <a:r>
              <a:rPr lang="en-GB" dirty="0">
                <a:solidFill>
                  <a:srgbClr val="0563C1"/>
                </a:solidFill>
              </a:rPr>
              <a:t> </a:t>
            </a:r>
            <a:r>
              <a:rPr lang="en-GB" dirty="0" err="1">
                <a:solidFill>
                  <a:srgbClr val="0563C1"/>
                </a:solidFill>
              </a:rPr>
              <a:t>drwy</a:t>
            </a:r>
            <a:r>
              <a:rPr lang="en-GB" dirty="0">
                <a:solidFill>
                  <a:srgbClr val="0563C1"/>
                </a:solidFill>
              </a:rPr>
              <a:t> </a:t>
            </a:r>
            <a:r>
              <a:rPr lang="en-GB" dirty="0" err="1">
                <a:solidFill>
                  <a:srgbClr val="0563C1"/>
                </a:solidFill>
              </a:rPr>
              <a:t>ei</a:t>
            </a:r>
            <a:r>
              <a:rPr lang="en-GB" dirty="0">
                <a:solidFill>
                  <a:srgbClr val="0563C1"/>
                </a:solidFill>
              </a:rPr>
              <a:t> </a:t>
            </a:r>
            <a:r>
              <a:rPr lang="en-GB" dirty="0" err="1">
                <a:solidFill>
                  <a:srgbClr val="0563C1"/>
                </a:solidFill>
              </a:rPr>
              <a:t>werthu</a:t>
            </a:r>
            <a:r>
              <a:rPr lang="en-GB" dirty="0">
                <a:solidFill>
                  <a:srgbClr val="0563C1"/>
                </a:solidFill>
              </a:rPr>
              <a:t> </a:t>
            </a:r>
            <a:r>
              <a:rPr lang="en-GB" dirty="0" err="1">
                <a:solidFill>
                  <a:srgbClr val="0563C1"/>
                </a:solidFill>
              </a:rPr>
              <a:t>ar</a:t>
            </a:r>
            <a:r>
              <a:rPr lang="en-GB" dirty="0">
                <a:solidFill>
                  <a:srgbClr val="0563C1"/>
                </a:solidFill>
              </a:rPr>
              <a:t> y </a:t>
            </a:r>
            <a:r>
              <a:rPr lang="en-GB" dirty="0" err="1">
                <a:solidFill>
                  <a:srgbClr val="0563C1"/>
                </a:solidFill>
              </a:rPr>
              <a:t>farchnad</a:t>
            </a:r>
            <a:r>
              <a:rPr lang="en-GB" dirty="0">
                <a:solidFill>
                  <a:srgbClr val="0563C1"/>
                </a:solidFill>
              </a:rPr>
              <a:t> </a:t>
            </a:r>
            <a:r>
              <a:rPr lang="en-GB" dirty="0" err="1">
                <a:solidFill>
                  <a:srgbClr val="0563C1"/>
                </a:solidFill>
              </a:rPr>
              <a:t>ddu</a:t>
            </a:r>
            <a:r>
              <a:rPr lang="en-GB" dirty="0">
                <a:solidFill>
                  <a:srgbClr val="0563C1"/>
                </a:solidFill>
              </a:rPr>
              <a:t> neu </a:t>
            </a:r>
            <a:r>
              <a:rPr lang="en-GB" dirty="0" err="1">
                <a:solidFill>
                  <a:srgbClr val="0563C1"/>
                </a:solidFill>
              </a:rPr>
              <a:t>drwy</a:t>
            </a:r>
            <a:r>
              <a:rPr lang="en-GB" dirty="0">
                <a:solidFill>
                  <a:srgbClr val="0563C1"/>
                </a:solidFill>
              </a:rPr>
              <a:t> </a:t>
            </a:r>
            <a:r>
              <a:rPr lang="en-GB" dirty="0" err="1">
                <a:solidFill>
                  <a:srgbClr val="0563C1"/>
                </a:solidFill>
              </a:rPr>
              <a:t>ei</a:t>
            </a:r>
            <a:r>
              <a:rPr lang="en-GB" dirty="0">
                <a:solidFill>
                  <a:srgbClr val="0563C1"/>
                </a:solidFill>
              </a:rPr>
              <a:t> </a:t>
            </a:r>
            <a:r>
              <a:rPr lang="en-GB" dirty="0" err="1">
                <a:solidFill>
                  <a:srgbClr val="0563C1"/>
                </a:solidFill>
              </a:rPr>
              <a:t>ddefnyddio</a:t>
            </a:r>
            <a:r>
              <a:rPr lang="en-GB" dirty="0">
                <a:solidFill>
                  <a:srgbClr val="0563C1"/>
                </a:solidFill>
              </a:rPr>
              <a:t> er </a:t>
            </a:r>
            <a:r>
              <a:rPr lang="en-GB" dirty="0" err="1">
                <a:solidFill>
                  <a:srgbClr val="0563C1"/>
                </a:solidFill>
              </a:rPr>
              <a:t>mwyn</a:t>
            </a:r>
            <a:r>
              <a:rPr lang="en-GB" dirty="0">
                <a:solidFill>
                  <a:srgbClr val="0563C1"/>
                </a:solidFill>
              </a:rPr>
              <a:t> </a:t>
            </a:r>
            <a:r>
              <a:rPr lang="en-GB" dirty="0" err="1">
                <a:solidFill>
                  <a:srgbClr val="0563C1"/>
                </a:solidFill>
              </a:rPr>
              <a:t>dwyn</a:t>
            </a:r>
            <a:r>
              <a:rPr lang="en-GB" dirty="0">
                <a:solidFill>
                  <a:srgbClr val="0563C1"/>
                </a:solidFill>
              </a:rPr>
              <a:t> </a:t>
            </a:r>
            <a:r>
              <a:rPr lang="en-GB" dirty="0" err="1">
                <a:solidFill>
                  <a:srgbClr val="0563C1"/>
                </a:solidFill>
              </a:rPr>
              <a:t>hunaniaeth</a:t>
            </a:r>
            <a:r>
              <a:rPr lang="en-GB" dirty="0">
                <a:solidFill>
                  <a:srgbClr val="0563C1"/>
                </a:solidFill>
              </a:rPr>
              <a:t>. </a:t>
            </a: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lang="en-GB" dirty="0"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2F12835-E945-734F-925E-26681104583C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62634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svg"/><Relationship Id="rId5" Type="http://schemas.openxmlformats.org/officeDocument/2006/relationships/image" Target="../media/image4.png"/><Relationship Id="rId4" Type="http://schemas.openxmlformats.org/officeDocument/2006/relationships/image" Target="../media/image3.sv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8.png"/><Relationship Id="rId18" Type="http://schemas.openxmlformats.org/officeDocument/2006/relationships/image" Target="../media/image23.png"/><Relationship Id="rId26" Type="http://schemas.openxmlformats.org/officeDocument/2006/relationships/image" Target="../media/image31.png"/><Relationship Id="rId39" Type="http://schemas.openxmlformats.org/officeDocument/2006/relationships/image" Target="../media/image44.svg"/><Relationship Id="rId21" Type="http://schemas.openxmlformats.org/officeDocument/2006/relationships/image" Target="../media/image26.png"/><Relationship Id="rId34" Type="http://schemas.openxmlformats.org/officeDocument/2006/relationships/image" Target="../media/image39.png"/><Relationship Id="rId7" Type="http://schemas.openxmlformats.org/officeDocument/2006/relationships/image" Target="../media/image12.png"/><Relationship Id="rId12" Type="http://schemas.openxmlformats.org/officeDocument/2006/relationships/image" Target="../media/image17.png"/><Relationship Id="rId17" Type="http://schemas.openxmlformats.org/officeDocument/2006/relationships/image" Target="../media/image22.png"/><Relationship Id="rId25" Type="http://schemas.openxmlformats.org/officeDocument/2006/relationships/image" Target="../media/image30.png"/><Relationship Id="rId33" Type="http://schemas.openxmlformats.org/officeDocument/2006/relationships/image" Target="../media/image38.png"/><Relationship Id="rId38" Type="http://schemas.openxmlformats.org/officeDocument/2006/relationships/image" Target="../media/image43.png"/><Relationship Id="rId2" Type="http://schemas.openxmlformats.org/officeDocument/2006/relationships/image" Target="../media/image7.png"/><Relationship Id="rId16" Type="http://schemas.openxmlformats.org/officeDocument/2006/relationships/image" Target="../media/image21.png"/><Relationship Id="rId20" Type="http://schemas.openxmlformats.org/officeDocument/2006/relationships/image" Target="../media/image25.png"/><Relationship Id="rId29" Type="http://schemas.openxmlformats.org/officeDocument/2006/relationships/image" Target="../media/image34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1.png"/><Relationship Id="rId11" Type="http://schemas.openxmlformats.org/officeDocument/2006/relationships/image" Target="../media/image16.png"/><Relationship Id="rId24" Type="http://schemas.openxmlformats.org/officeDocument/2006/relationships/image" Target="../media/image29.png"/><Relationship Id="rId32" Type="http://schemas.openxmlformats.org/officeDocument/2006/relationships/image" Target="../media/image37.png"/><Relationship Id="rId37" Type="http://schemas.openxmlformats.org/officeDocument/2006/relationships/image" Target="../media/image42.svg"/><Relationship Id="rId5" Type="http://schemas.openxmlformats.org/officeDocument/2006/relationships/image" Target="../media/image10.png"/><Relationship Id="rId15" Type="http://schemas.openxmlformats.org/officeDocument/2006/relationships/image" Target="../media/image20.png"/><Relationship Id="rId23" Type="http://schemas.openxmlformats.org/officeDocument/2006/relationships/image" Target="../media/image28.png"/><Relationship Id="rId28" Type="http://schemas.openxmlformats.org/officeDocument/2006/relationships/image" Target="../media/image33.png"/><Relationship Id="rId36" Type="http://schemas.openxmlformats.org/officeDocument/2006/relationships/image" Target="../media/image41.png"/><Relationship Id="rId10" Type="http://schemas.openxmlformats.org/officeDocument/2006/relationships/image" Target="../media/image15.png"/><Relationship Id="rId19" Type="http://schemas.openxmlformats.org/officeDocument/2006/relationships/image" Target="../media/image24.png"/><Relationship Id="rId31" Type="http://schemas.openxmlformats.org/officeDocument/2006/relationships/image" Target="../media/image36.png"/><Relationship Id="rId4" Type="http://schemas.openxmlformats.org/officeDocument/2006/relationships/image" Target="../media/image9.png"/><Relationship Id="rId9" Type="http://schemas.openxmlformats.org/officeDocument/2006/relationships/image" Target="../media/image14.png"/><Relationship Id="rId14" Type="http://schemas.openxmlformats.org/officeDocument/2006/relationships/image" Target="../media/image19.png"/><Relationship Id="rId22" Type="http://schemas.openxmlformats.org/officeDocument/2006/relationships/image" Target="../media/image27.png"/><Relationship Id="rId27" Type="http://schemas.openxmlformats.org/officeDocument/2006/relationships/image" Target="../media/image32.png"/><Relationship Id="rId30" Type="http://schemas.openxmlformats.org/officeDocument/2006/relationships/image" Target="../media/image35.png"/><Relationship Id="rId35" Type="http://schemas.openxmlformats.org/officeDocument/2006/relationships/image" Target="../media/image40.png"/><Relationship Id="rId8" Type="http://schemas.openxmlformats.org/officeDocument/2006/relationships/image" Target="../media/image13.png"/><Relationship Id="rId3" Type="http://schemas.openxmlformats.org/officeDocument/2006/relationships/image" Target="../media/image8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solidFill>
          <a:srgbClr val="F6E24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2565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bg>
      <p:bgPr>
        <a:solidFill>
          <a:srgbClr val="F6E24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E8294C2A-5241-C34E-9027-7BE7D6F6F65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2887" y="6096001"/>
            <a:ext cx="625073" cy="625073"/>
          </a:xfrm>
          <a:prstGeom prst="rect">
            <a:avLst/>
          </a:prstGeom>
        </p:spPr>
      </p:pic>
      <p:pic>
        <p:nvPicPr>
          <p:cNvPr id="4" name="Graphic 3">
            <a:extLst>
              <a:ext uri="{FF2B5EF4-FFF2-40B4-BE49-F238E27FC236}">
                <a16:creationId xmlns:a16="http://schemas.microsoft.com/office/drawing/2014/main" id="{BAB82742-5D8A-5940-A702-E45E074F5240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935089" y="7725158"/>
            <a:ext cx="1671540" cy="747329"/>
          </a:xfrm>
          <a:prstGeom prst="rect">
            <a:avLst/>
          </a:prstGeom>
        </p:spPr>
      </p:pic>
      <p:pic>
        <p:nvPicPr>
          <p:cNvPr id="10" name="Graphic 9">
            <a:extLst>
              <a:ext uri="{FF2B5EF4-FFF2-40B4-BE49-F238E27FC236}">
                <a16:creationId xmlns:a16="http://schemas.microsoft.com/office/drawing/2014/main" id="{E50ED6CD-2141-0647-9CB9-D72CAE61EC9B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3906519" y="7529513"/>
            <a:ext cx="1556472" cy="1100137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AE3131DF-44F0-9843-8290-DBDC3BCAD40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7"/>
          <a:srcRect l="18306" t="759" r="18306" b="759"/>
          <a:stretch/>
        </p:blipFill>
        <p:spPr>
          <a:xfrm flipH="1">
            <a:off x="9055367" y="797149"/>
            <a:ext cx="4940180" cy="7675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29172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23CE6816-30A2-F344-B62E-729E6E3FD8AC}"/>
              </a:ext>
            </a:extLst>
          </p:cNvPr>
          <p:cNvSpPr/>
          <p:nvPr userDrawn="1"/>
        </p:nvSpPr>
        <p:spPr>
          <a:xfrm>
            <a:off x="0" y="2405743"/>
            <a:ext cx="16257588" cy="673825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Graphic 9">
            <a:extLst>
              <a:ext uri="{FF2B5EF4-FFF2-40B4-BE49-F238E27FC236}">
                <a16:creationId xmlns:a16="http://schemas.microsoft.com/office/drawing/2014/main" id="{4BD5CAF8-E4B2-BA4E-B4CF-12C93478C2E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3655682" y="531010"/>
            <a:ext cx="1671540" cy="747329"/>
          </a:xfrm>
          <a:prstGeom prst="rect">
            <a:avLst/>
          </a:prstGeom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7D3694D5-0D6C-DC46-BC43-1461E30D7715}"/>
              </a:ext>
            </a:extLst>
          </p:cNvPr>
          <p:cNvCxnSpPr>
            <a:cxnSpLocks/>
          </p:cNvCxnSpPr>
          <p:nvPr userDrawn="1"/>
        </p:nvCxnSpPr>
        <p:spPr>
          <a:xfrm>
            <a:off x="949352" y="8587318"/>
            <a:ext cx="14358885" cy="0"/>
          </a:xfrm>
          <a:prstGeom prst="line">
            <a:avLst/>
          </a:prstGeom>
          <a:ln w="57150">
            <a:solidFill>
              <a:srgbClr val="01996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083154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bg>
      <p:bgPr>
        <a:solidFill>
          <a:srgbClr val="F6E24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" name="Picture 50">
            <a:extLst>
              <a:ext uri="{FF2B5EF4-FFF2-40B4-BE49-F238E27FC236}">
                <a16:creationId xmlns:a16="http://schemas.microsoft.com/office/drawing/2014/main" id="{724D92E8-10AF-DC41-BD30-75D3E59C40F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83658" y="7025331"/>
            <a:ext cx="1237392" cy="1381554"/>
          </a:xfrm>
          <a:prstGeom prst="rect">
            <a:avLst/>
          </a:prstGeom>
        </p:spPr>
      </p:pic>
      <p:pic>
        <p:nvPicPr>
          <p:cNvPr id="53" name="Picture 52">
            <a:extLst>
              <a:ext uri="{FF2B5EF4-FFF2-40B4-BE49-F238E27FC236}">
                <a16:creationId xmlns:a16="http://schemas.microsoft.com/office/drawing/2014/main" id="{9CB06994-1007-F34B-81CC-BD0E14E51E00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2669796" y="3019551"/>
            <a:ext cx="876987" cy="1237392"/>
          </a:xfrm>
          <a:prstGeom prst="rect">
            <a:avLst/>
          </a:prstGeom>
        </p:spPr>
      </p:pic>
      <p:pic>
        <p:nvPicPr>
          <p:cNvPr id="63" name="Picture 62">
            <a:extLst>
              <a:ext uri="{FF2B5EF4-FFF2-40B4-BE49-F238E27FC236}">
                <a16:creationId xmlns:a16="http://schemas.microsoft.com/office/drawing/2014/main" id="{B1716145-489D-144C-A37E-8C2B5A9A3620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3259701" y="777703"/>
            <a:ext cx="366412" cy="366412"/>
          </a:xfrm>
          <a:prstGeom prst="rect">
            <a:avLst/>
          </a:prstGeom>
        </p:spPr>
      </p:pic>
      <p:pic>
        <p:nvPicPr>
          <p:cNvPr id="65" name="Picture 64">
            <a:extLst>
              <a:ext uri="{FF2B5EF4-FFF2-40B4-BE49-F238E27FC236}">
                <a16:creationId xmlns:a16="http://schemas.microsoft.com/office/drawing/2014/main" id="{92D89B97-C00F-F34F-A4C5-399271891855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13259701" y="1272348"/>
            <a:ext cx="366412" cy="366412"/>
          </a:xfrm>
          <a:prstGeom prst="rect">
            <a:avLst/>
          </a:prstGeom>
        </p:spPr>
      </p:pic>
      <p:pic>
        <p:nvPicPr>
          <p:cNvPr id="67" name="Picture 66">
            <a:extLst>
              <a:ext uri="{FF2B5EF4-FFF2-40B4-BE49-F238E27FC236}">
                <a16:creationId xmlns:a16="http://schemas.microsoft.com/office/drawing/2014/main" id="{37A5840B-F2AF-C441-9A31-BC9455BE36BA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13282575" y="276482"/>
            <a:ext cx="366412" cy="366412"/>
          </a:xfrm>
          <a:prstGeom prst="rect">
            <a:avLst/>
          </a:prstGeom>
        </p:spPr>
      </p:pic>
      <p:pic>
        <p:nvPicPr>
          <p:cNvPr id="69" name="Picture 68">
            <a:extLst>
              <a:ext uri="{FF2B5EF4-FFF2-40B4-BE49-F238E27FC236}">
                <a16:creationId xmlns:a16="http://schemas.microsoft.com/office/drawing/2014/main" id="{34DB6011-20C1-EE45-835C-906E657609DC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11997617" y="787551"/>
            <a:ext cx="366412" cy="366412"/>
          </a:xfrm>
          <a:prstGeom prst="rect">
            <a:avLst/>
          </a:prstGeom>
        </p:spPr>
      </p:pic>
      <p:pic>
        <p:nvPicPr>
          <p:cNvPr id="71" name="Picture 70">
            <a:extLst>
              <a:ext uri="{FF2B5EF4-FFF2-40B4-BE49-F238E27FC236}">
                <a16:creationId xmlns:a16="http://schemas.microsoft.com/office/drawing/2014/main" id="{B77B92AA-3B2A-B24E-B5F4-C39E5AAE1006}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11988684" y="1276264"/>
            <a:ext cx="366412" cy="366412"/>
          </a:xfrm>
          <a:prstGeom prst="rect">
            <a:avLst/>
          </a:prstGeom>
        </p:spPr>
      </p:pic>
      <p:pic>
        <p:nvPicPr>
          <p:cNvPr id="73" name="Picture 72">
            <a:extLst>
              <a:ext uri="{FF2B5EF4-FFF2-40B4-BE49-F238E27FC236}">
                <a16:creationId xmlns:a16="http://schemas.microsoft.com/office/drawing/2014/main" id="{65C43849-C3BA-F943-B0D9-73CA5552A3AB}"/>
              </a:ext>
            </a:extLst>
          </p:cNvPr>
          <p:cNvPicPr>
            <a:picLocks noChangeAspect="1"/>
          </p:cNvPicPr>
          <p:nvPr userDrawn="1"/>
        </p:nvPicPr>
        <p:blipFill>
          <a:blip r:embed="rId9"/>
          <a:stretch>
            <a:fillRect/>
          </a:stretch>
        </p:blipFill>
        <p:spPr>
          <a:xfrm>
            <a:off x="11988684" y="271162"/>
            <a:ext cx="366412" cy="366412"/>
          </a:xfrm>
          <a:prstGeom prst="rect">
            <a:avLst/>
          </a:prstGeom>
        </p:spPr>
      </p:pic>
      <p:pic>
        <p:nvPicPr>
          <p:cNvPr id="75" name="Picture 74">
            <a:extLst>
              <a:ext uri="{FF2B5EF4-FFF2-40B4-BE49-F238E27FC236}">
                <a16:creationId xmlns:a16="http://schemas.microsoft.com/office/drawing/2014/main" id="{A94A5868-1709-6A4E-B3E8-30E66F084B50}"/>
              </a:ext>
            </a:extLst>
          </p:cNvPr>
          <p:cNvPicPr>
            <a:picLocks noChangeAspect="1"/>
          </p:cNvPicPr>
          <p:nvPr userDrawn="1"/>
        </p:nvPicPr>
        <p:blipFill>
          <a:blip r:embed="rId10"/>
          <a:stretch>
            <a:fillRect/>
          </a:stretch>
        </p:blipFill>
        <p:spPr>
          <a:xfrm>
            <a:off x="14802128" y="2277933"/>
            <a:ext cx="876987" cy="1411588"/>
          </a:xfrm>
          <a:prstGeom prst="rect">
            <a:avLst/>
          </a:prstGeom>
        </p:spPr>
      </p:pic>
      <p:pic>
        <p:nvPicPr>
          <p:cNvPr id="77" name="Picture 76">
            <a:extLst>
              <a:ext uri="{FF2B5EF4-FFF2-40B4-BE49-F238E27FC236}">
                <a16:creationId xmlns:a16="http://schemas.microsoft.com/office/drawing/2014/main" id="{2FE88D04-93BA-9943-B167-649F5BF0EF12}"/>
              </a:ext>
            </a:extLst>
          </p:cNvPr>
          <p:cNvPicPr>
            <a:picLocks noChangeAspect="1"/>
          </p:cNvPicPr>
          <p:nvPr userDrawn="1"/>
        </p:nvPicPr>
        <p:blipFill>
          <a:blip r:embed="rId11"/>
          <a:stretch>
            <a:fillRect/>
          </a:stretch>
        </p:blipFill>
        <p:spPr>
          <a:xfrm>
            <a:off x="14429710" y="271162"/>
            <a:ext cx="1621824" cy="1753973"/>
          </a:xfrm>
          <a:prstGeom prst="rect">
            <a:avLst/>
          </a:prstGeom>
        </p:spPr>
      </p:pic>
      <p:pic>
        <p:nvPicPr>
          <p:cNvPr id="87" name="Picture 86">
            <a:extLst>
              <a:ext uri="{FF2B5EF4-FFF2-40B4-BE49-F238E27FC236}">
                <a16:creationId xmlns:a16="http://schemas.microsoft.com/office/drawing/2014/main" id="{E26C4F9B-35C1-DA4B-BF84-32DA6C6B7CAC}"/>
              </a:ext>
            </a:extLst>
          </p:cNvPr>
          <p:cNvPicPr>
            <a:picLocks noChangeAspect="1"/>
          </p:cNvPicPr>
          <p:nvPr userDrawn="1"/>
        </p:nvPicPr>
        <p:blipFill>
          <a:blip r:embed="rId12"/>
          <a:stretch>
            <a:fillRect/>
          </a:stretch>
        </p:blipFill>
        <p:spPr>
          <a:xfrm>
            <a:off x="14323" y="0"/>
            <a:ext cx="2259650" cy="4324864"/>
          </a:xfrm>
          <a:prstGeom prst="rect">
            <a:avLst/>
          </a:prstGeom>
        </p:spPr>
      </p:pic>
      <p:pic>
        <p:nvPicPr>
          <p:cNvPr id="89" name="Picture 88">
            <a:extLst>
              <a:ext uri="{FF2B5EF4-FFF2-40B4-BE49-F238E27FC236}">
                <a16:creationId xmlns:a16="http://schemas.microsoft.com/office/drawing/2014/main" id="{29206638-D5E3-0245-84BF-B7446AE571AE}"/>
              </a:ext>
            </a:extLst>
          </p:cNvPr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11997617" y="2098160"/>
            <a:ext cx="366412" cy="366412"/>
          </a:xfrm>
          <a:prstGeom prst="rect">
            <a:avLst/>
          </a:prstGeom>
        </p:spPr>
      </p:pic>
      <p:pic>
        <p:nvPicPr>
          <p:cNvPr id="91" name="Picture 90">
            <a:extLst>
              <a:ext uri="{FF2B5EF4-FFF2-40B4-BE49-F238E27FC236}">
                <a16:creationId xmlns:a16="http://schemas.microsoft.com/office/drawing/2014/main" id="{88BA9779-41CD-304B-8046-D37EFE46716B}"/>
              </a:ext>
            </a:extLst>
          </p:cNvPr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12590999" y="2098160"/>
            <a:ext cx="366412" cy="366412"/>
          </a:xfrm>
          <a:prstGeom prst="rect">
            <a:avLst/>
          </a:prstGeom>
        </p:spPr>
      </p:pic>
      <p:pic>
        <p:nvPicPr>
          <p:cNvPr id="93" name="Picture 92">
            <a:extLst>
              <a:ext uri="{FF2B5EF4-FFF2-40B4-BE49-F238E27FC236}">
                <a16:creationId xmlns:a16="http://schemas.microsoft.com/office/drawing/2014/main" id="{707969A5-32AF-9446-B21C-626EAD2684CF}"/>
              </a:ext>
            </a:extLst>
          </p:cNvPr>
          <p:cNvPicPr>
            <a:picLocks noChangeAspect="1"/>
          </p:cNvPicPr>
          <p:nvPr userDrawn="1"/>
        </p:nvPicPr>
        <p:blipFill>
          <a:blip r:embed="rId15"/>
          <a:stretch>
            <a:fillRect/>
          </a:stretch>
        </p:blipFill>
        <p:spPr>
          <a:xfrm>
            <a:off x="13398906" y="2120171"/>
            <a:ext cx="594669" cy="594669"/>
          </a:xfrm>
          <a:prstGeom prst="rect">
            <a:avLst/>
          </a:prstGeom>
        </p:spPr>
      </p:pic>
      <p:pic>
        <p:nvPicPr>
          <p:cNvPr id="101" name="Picture 100">
            <a:extLst>
              <a:ext uri="{FF2B5EF4-FFF2-40B4-BE49-F238E27FC236}">
                <a16:creationId xmlns:a16="http://schemas.microsoft.com/office/drawing/2014/main" id="{4E648337-676A-0845-90B3-83F9EBFCF330}"/>
              </a:ext>
            </a:extLst>
          </p:cNvPr>
          <p:cNvPicPr>
            <a:picLocks noChangeAspect="1"/>
          </p:cNvPicPr>
          <p:nvPr userDrawn="1"/>
        </p:nvPicPr>
        <p:blipFill>
          <a:blip r:embed="rId16"/>
          <a:stretch>
            <a:fillRect/>
          </a:stretch>
        </p:blipFill>
        <p:spPr>
          <a:xfrm>
            <a:off x="12679851" y="810998"/>
            <a:ext cx="366412" cy="366412"/>
          </a:xfrm>
          <a:prstGeom prst="rect">
            <a:avLst/>
          </a:prstGeom>
        </p:spPr>
      </p:pic>
      <p:pic>
        <p:nvPicPr>
          <p:cNvPr id="103" name="Picture 102">
            <a:extLst>
              <a:ext uri="{FF2B5EF4-FFF2-40B4-BE49-F238E27FC236}">
                <a16:creationId xmlns:a16="http://schemas.microsoft.com/office/drawing/2014/main" id="{F487AF5C-DE90-D243-8ADD-05546DFD355C}"/>
              </a:ext>
            </a:extLst>
          </p:cNvPr>
          <p:cNvPicPr>
            <a:picLocks noChangeAspect="1"/>
          </p:cNvPicPr>
          <p:nvPr userDrawn="1"/>
        </p:nvPicPr>
        <p:blipFill>
          <a:blip r:embed="rId17"/>
          <a:stretch>
            <a:fillRect/>
          </a:stretch>
        </p:blipFill>
        <p:spPr>
          <a:xfrm>
            <a:off x="12692299" y="1273347"/>
            <a:ext cx="366412" cy="366412"/>
          </a:xfrm>
          <a:prstGeom prst="rect">
            <a:avLst/>
          </a:prstGeom>
        </p:spPr>
      </p:pic>
      <p:pic>
        <p:nvPicPr>
          <p:cNvPr id="105" name="Picture 104">
            <a:extLst>
              <a:ext uri="{FF2B5EF4-FFF2-40B4-BE49-F238E27FC236}">
                <a16:creationId xmlns:a16="http://schemas.microsoft.com/office/drawing/2014/main" id="{859E1DBD-1CC0-A24C-B623-69400C5128A1}"/>
              </a:ext>
            </a:extLst>
          </p:cNvPr>
          <p:cNvPicPr>
            <a:picLocks noChangeAspect="1"/>
          </p:cNvPicPr>
          <p:nvPr userDrawn="1"/>
        </p:nvPicPr>
        <p:blipFill>
          <a:blip r:embed="rId18"/>
          <a:stretch>
            <a:fillRect/>
          </a:stretch>
        </p:blipFill>
        <p:spPr>
          <a:xfrm>
            <a:off x="12684146" y="276482"/>
            <a:ext cx="366412" cy="366412"/>
          </a:xfrm>
          <a:prstGeom prst="rect">
            <a:avLst/>
          </a:prstGeom>
        </p:spPr>
      </p:pic>
      <p:pic>
        <p:nvPicPr>
          <p:cNvPr id="107" name="Picture 106">
            <a:extLst>
              <a:ext uri="{FF2B5EF4-FFF2-40B4-BE49-F238E27FC236}">
                <a16:creationId xmlns:a16="http://schemas.microsoft.com/office/drawing/2014/main" id="{BDCCCCD4-41D3-AF46-AD42-1F71CC874E2E}"/>
              </a:ext>
            </a:extLst>
          </p:cNvPr>
          <p:cNvPicPr>
            <a:picLocks noChangeAspect="1"/>
          </p:cNvPicPr>
          <p:nvPr userDrawn="1"/>
        </p:nvPicPr>
        <p:blipFill>
          <a:blip r:embed="rId19"/>
          <a:stretch>
            <a:fillRect/>
          </a:stretch>
        </p:blipFill>
        <p:spPr>
          <a:xfrm>
            <a:off x="5081141" y="4685227"/>
            <a:ext cx="1615818" cy="1465649"/>
          </a:xfrm>
          <a:prstGeom prst="rect">
            <a:avLst/>
          </a:prstGeom>
        </p:spPr>
      </p:pic>
      <p:pic>
        <p:nvPicPr>
          <p:cNvPr id="109" name="Picture 108">
            <a:extLst>
              <a:ext uri="{FF2B5EF4-FFF2-40B4-BE49-F238E27FC236}">
                <a16:creationId xmlns:a16="http://schemas.microsoft.com/office/drawing/2014/main" id="{13A0E9F8-9223-A446-9AE6-4C85C6A67813}"/>
              </a:ext>
            </a:extLst>
          </p:cNvPr>
          <p:cNvPicPr>
            <a:picLocks noChangeAspect="1"/>
          </p:cNvPicPr>
          <p:nvPr userDrawn="1"/>
        </p:nvPicPr>
        <p:blipFill>
          <a:blip r:embed="rId20"/>
          <a:stretch>
            <a:fillRect/>
          </a:stretch>
        </p:blipFill>
        <p:spPr>
          <a:xfrm>
            <a:off x="1919127" y="6959257"/>
            <a:ext cx="1207358" cy="1513703"/>
          </a:xfrm>
          <a:prstGeom prst="rect">
            <a:avLst/>
          </a:prstGeom>
        </p:spPr>
      </p:pic>
      <p:pic>
        <p:nvPicPr>
          <p:cNvPr id="111" name="Picture 110">
            <a:extLst>
              <a:ext uri="{FF2B5EF4-FFF2-40B4-BE49-F238E27FC236}">
                <a16:creationId xmlns:a16="http://schemas.microsoft.com/office/drawing/2014/main" id="{88123055-3CB2-404B-8105-EDA71AA11A9D}"/>
              </a:ext>
            </a:extLst>
          </p:cNvPr>
          <p:cNvPicPr>
            <a:picLocks noChangeAspect="1"/>
          </p:cNvPicPr>
          <p:nvPr userDrawn="1"/>
        </p:nvPicPr>
        <p:blipFill>
          <a:blip r:embed="rId21"/>
          <a:stretch>
            <a:fillRect/>
          </a:stretch>
        </p:blipFill>
        <p:spPr>
          <a:xfrm>
            <a:off x="6829711" y="2919153"/>
            <a:ext cx="1093229" cy="1447628"/>
          </a:xfrm>
          <a:prstGeom prst="rect">
            <a:avLst/>
          </a:prstGeom>
        </p:spPr>
      </p:pic>
      <p:pic>
        <p:nvPicPr>
          <p:cNvPr id="113" name="Picture 112">
            <a:extLst>
              <a:ext uri="{FF2B5EF4-FFF2-40B4-BE49-F238E27FC236}">
                <a16:creationId xmlns:a16="http://schemas.microsoft.com/office/drawing/2014/main" id="{0D3EB206-D2DD-2746-B6D1-B9843AC007C2}"/>
              </a:ext>
            </a:extLst>
          </p:cNvPr>
          <p:cNvPicPr>
            <a:picLocks noChangeAspect="1"/>
          </p:cNvPicPr>
          <p:nvPr userDrawn="1"/>
        </p:nvPicPr>
        <p:blipFill>
          <a:blip r:embed="rId22"/>
          <a:stretch>
            <a:fillRect/>
          </a:stretch>
        </p:blipFill>
        <p:spPr>
          <a:xfrm>
            <a:off x="2739583" y="4649186"/>
            <a:ext cx="1435615" cy="1537730"/>
          </a:xfrm>
          <a:prstGeom prst="rect">
            <a:avLst/>
          </a:prstGeom>
        </p:spPr>
      </p:pic>
      <p:pic>
        <p:nvPicPr>
          <p:cNvPr id="115" name="Picture 114">
            <a:extLst>
              <a:ext uri="{FF2B5EF4-FFF2-40B4-BE49-F238E27FC236}">
                <a16:creationId xmlns:a16="http://schemas.microsoft.com/office/drawing/2014/main" id="{BDBC5DA7-C95C-AB41-881C-7E02002920F0}"/>
              </a:ext>
            </a:extLst>
          </p:cNvPr>
          <p:cNvPicPr>
            <a:picLocks noChangeAspect="1"/>
          </p:cNvPicPr>
          <p:nvPr userDrawn="1"/>
        </p:nvPicPr>
        <p:blipFill>
          <a:blip r:embed="rId23"/>
          <a:stretch>
            <a:fillRect/>
          </a:stretch>
        </p:blipFill>
        <p:spPr>
          <a:xfrm>
            <a:off x="2862237" y="2794082"/>
            <a:ext cx="1279439" cy="1537730"/>
          </a:xfrm>
          <a:prstGeom prst="rect">
            <a:avLst/>
          </a:prstGeom>
        </p:spPr>
      </p:pic>
      <p:pic>
        <p:nvPicPr>
          <p:cNvPr id="117" name="Picture 116">
            <a:extLst>
              <a:ext uri="{FF2B5EF4-FFF2-40B4-BE49-F238E27FC236}">
                <a16:creationId xmlns:a16="http://schemas.microsoft.com/office/drawing/2014/main" id="{BFF7A56B-F782-5744-9854-9298D786C659}"/>
              </a:ext>
            </a:extLst>
          </p:cNvPr>
          <p:cNvPicPr>
            <a:picLocks noChangeAspect="1"/>
          </p:cNvPicPr>
          <p:nvPr userDrawn="1"/>
        </p:nvPicPr>
        <p:blipFill>
          <a:blip r:embed="rId24"/>
          <a:stretch>
            <a:fillRect/>
          </a:stretch>
        </p:blipFill>
        <p:spPr>
          <a:xfrm>
            <a:off x="4758876" y="2942494"/>
            <a:ext cx="1453635" cy="1393567"/>
          </a:xfrm>
          <a:prstGeom prst="rect">
            <a:avLst/>
          </a:prstGeom>
        </p:spPr>
      </p:pic>
      <p:pic>
        <p:nvPicPr>
          <p:cNvPr id="119" name="Picture 118">
            <a:extLst>
              <a:ext uri="{FF2B5EF4-FFF2-40B4-BE49-F238E27FC236}">
                <a16:creationId xmlns:a16="http://schemas.microsoft.com/office/drawing/2014/main" id="{F26F52E6-C59E-2049-8E6E-758573A776ED}"/>
              </a:ext>
            </a:extLst>
          </p:cNvPr>
          <p:cNvPicPr>
            <a:picLocks noChangeAspect="1"/>
          </p:cNvPicPr>
          <p:nvPr userDrawn="1"/>
        </p:nvPicPr>
        <p:blipFill>
          <a:blip r:embed="rId25"/>
          <a:stretch>
            <a:fillRect/>
          </a:stretch>
        </p:blipFill>
        <p:spPr>
          <a:xfrm>
            <a:off x="5360031" y="7226558"/>
            <a:ext cx="678763" cy="979101"/>
          </a:xfrm>
          <a:prstGeom prst="rect">
            <a:avLst/>
          </a:prstGeom>
        </p:spPr>
      </p:pic>
      <p:pic>
        <p:nvPicPr>
          <p:cNvPr id="121" name="Picture 120">
            <a:extLst>
              <a:ext uri="{FF2B5EF4-FFF2-40B4-BE49-F238E27FC236}">
                <a16:creationId xmlns:a16="http://schemas.microsoft.com/office/drawing/2014/main" id="{AB3187A8-180B-4B4D-BBFE-C43C76CF61A3}"/>
              </a:ext>
            </a:extLst>
          </p:cNvPr>
          <p:cNvPicPr>
            <a:picLocks noChangeAspect="1"/>
          </p:cNvPicPr>
          <p:nvPr userDrawn="1"/>
        </p:nvPicPr>
        <p:blipFill>
          <a:blip r:embed="rId26"/>
          <a:stretch>
            <a:fillRect/>
          </a:stretch>
        </p:blipFill>
        <p:spPr>
          <a:xfrm>
            <a:off x="6536871" y="7238571"/>
            <a:ext cx="852959" cy="955074"/>
          </a:xfrm>
          <a:prstGeom prst="rect">
            <a:avLst/>
          </a:prstGeom>
        </p:spPr>
      </p:pic>
      <p:pic>
        <p:nvPicPr>
          <p:cNvPr id="123" name="Picture 122">
            <a:extLst>
              <a:ext uri="{FF2B5EF4-FFF2-40B4-BE49-F238E27FC236}">
                <a16:creationId xmlns:a16="http://schemas.microsoft.com/office/drawing/2014/main" id="{B085EAE2-30A2-684C-B1E0-A6BF6ED015EA}"/>
              </a:ext>
            </a:extLst>
          </p:cNvPr>
          <p:cNvPicPr>
            <a:picLocks noChangeAspect="1"/>
          </p:cNvPicPr>
          <p:nvPr userDrawn="1"/>
        </p:nvPicPr>
        <p:blipFill>
          <a:blip r:embed="rId27"/>
          <a:stretch>
            <a:fillRect/>
          </a:stretch>
        </p:blipFill>
        <p:spPr>
          <a:xfrm>
            <a:off x="11268744" y="7187514"/>
            <a:ext cx="1279439" cy="1057189"/>
          </a:xfrm>
          <a:prstGeom prst="rect">
            <a:avLst/>
          </a:prstGeom>
        </p:spPr>
      </p:pic>
      <p:pic>
        <p:nvPicPr>
          <p:cNvPr id="125" name="Picture 124">
            <a:extLst>
              <a:ext uri="{FF2B5EF4-FFF2-40B4-BE49-F238E27FC236}">
                <a16:creationId xmlns:a16="http://schemas.microsoft.com/office/drawing/2014/main" id="{6BA29DEF-ED4E-364A-8A3B-A3451D58A904}"/>
              </a:ext>
            </a:extLst>
          </p:cNvPr>
          <p:cNvPicPr>
            <a:picLocks noChangeAspect="1"/>
          </p:cNvPicPr>
          <p:nvPr userDrawn="1"/>
        </p:nvPicPr>
        <p:blipFill>
          <a:blip r:embed="rId28"/>
          <a:stretch>
            <a:fillRect/>
          </a:stretch>
        </p:blipFill>
        <p:spPr>
          <a:xfrm>
            <a:off x="7602902" y="4928501"/>
            <a:ext cx="822925" cy="979101"/>
          </a:xfrm>
          <a:prstGeom prst="rect">
            <a:avLst/>
          </a:prstGeom>
        </p:spPr>
      </p:pic>
      <p:pic>
        <p:nvPicPr>
          <p:cNvPr id="127" name="Picture 126">
            <a:extLst>
              <a:ext uri="{FF2B5EF4-FFF2-40B4-BE49-F238E27FC236}">
                <a16:creationId xmlns:a16="http://schemas.microsoft.com/office/drawing/2014/main" id="{B715117B-7427-814F-99B0-FAB67B65EDE0}"/>
              </a:ext>
            </a:extLst>
          </p:cNvPr>
          <p:cNvPicPr>
            <a:picLocks noChangeAspect="1"/>
          </p:cNvPicPr>
          <p:nvPr userDrawn="1"/>
        </p:nvPicPr>
        <p:blipFill>
          <a:blip r:embed="rId29"/>
          <a:stretch>
            <a:fillRect/>
          </a:stretch>
        </p:blipFill>
        <p:spPr>
          <a:xfrm>
            <a:off x="11493126" y="4610143"/>
            <a:ext cx="1723939" cy="1615817"/>
          </a:xfrm>
          <a:prstGeom prst="rect">
            <a:avLst/>
          </a:prstGeom>
        </p:spPr>
      </p:pic>
      <p:pic>
        <p:nvPicPr>
          <p:cNvPr id="129" name="Picture 128">
            <a:extLst>
              <a:ext uri="{FF2B5EF4-FFF2-40B4-BE49-F238E27FC236}">
                <a16:creationId xmlns:a16="http://schemas.microsoft.com/office/drawing/2014/main" id="{E61D45D7-0292-EE4F-A289-49B4979ECC0B}"/>
              </a:ext>
            </a:extLst>
          </p:cNvPr>
          <p:cNvPicPr>
            <a:picLocks noChangeAspect="1"/>
          </p:cNvPicPr>
          <p:nvPr userDrawn="1"/>
        </p:nvPicPr>
        <p:blipFill>
          <a:blip r:embed="rId30"/>
          <a:stretch>
            <a:fillRect/>
          </a:stretch>
        </p:blipFill>
        <p:spPr>
          <a:xfrm>
            <a:off x="7887907" y="6959257"/>
            <a:ext cx="1507696" cy="1513703"/>
          </a:xfrm>
          <a:prstGeom prst="rect">
            <a:avLst/>
          </a:prstGeom>
        </p:spPr>
      </p:pic>
      <p:pic>
        <p:nvPicPr>
          <p:cNvPr id="131" name="Picture 130">
            <a:extLst>
              <a:ext uri="{FF2B5EF4-FFF2-40B4-BE49-F238E27FC236}">
                <a16:creationId xmlns:a16="http://schemas.microsoft.com/office/drawing/2014/main" id="{C820A307-D351-5C44-8A9C-CB7E81A061E5}"/>
              </a:ext>
            </a:extLst>
          </p:cNvPr>
          <p:cNvPicPr>
            <a:picLocks noChangeAspect="1"/>
          </p:cNvPicPr>
          <p:nvPr userDrawn="1"/>
        </p:nvPicPr>
        <p:blipFill>
          <a:blip r:embed="rId31"/>
          <a:stretch>
            <a:fillRect/>
          </a:stretch>
        </p:blipFill>
        <p:spPr>
          <a:xfrm>
            <a:off x="13046263" y="7007311"/>
            <a:ext cx="1489675" cy="1417594"/>
          </a:xfrm>
          <a:prstGeom prst="rect">
            <a:avLst/>
          </a:prstGeom>
        </p:spPr>
      </p:pic>
      <p:pic>
        <p:nvPicPr>
          <p:cNvPr id="133" name="Picture 132">
            <a:extLst>
              <a:ext uri="{FF2B5EF4-FFF2-40B4-BE49-F238E27FC236}">
                <a16:creationId xmlns:a16="http://schemas.microsoft.com/office/drawing/2014/main" id="{FB22C946-E6AA-BB4E-BD62-E51AC1BB150C}"/>
              </a:ext>
            </a:extLst>
          </p:cNvPr>
          <p:cNvPicPr>
            <a:picLocks noChangeAspect="1"/>
          </p:cNvPicPr>
          <p:nvPr userDrawn="1"/>
        </p:nvPicPr>
        <p:blipFill>
          <a:blip r:embed="rId32"/>
          <a:stretch>
            <a:fillRect/>
          </a:stretch>
        </p:blipFill>
        <p:spPr>
          <a:xfrm>
            <a:off x="8540140" y="3019551"/>
            <a:ext cx="1669879" cy="1339507"/>
          </a:xfrm>
          <a:prstGeom prst="rect">
            <a:avLst/>
          </a:prstGeom>
        </p:spPr>
      </p:pic>
      <p:pic>
        <p:nvPicPr>
          <p:cNvPr id="135" name="Picture 134">
            <a:extLst>
              <a:ext uri="{FF2B5EF4-FFF2-40B4-BE49-F238E27FC236}">
                <a16:creationId xmlns:a16="http://schemas.microsoft.com/office/drawing/2014/main" id="{D5B3B4F3-338C-1D4B-BEA1-0F4BD7561778}"/>
              </a:ext>
            </a:extLst>
          </p:cNvPr>
          <p:cNvPicPr>
            <a:picLocks noChangeAspect="1"/>
          </p:cNvPicPr>
          <p:nvPr userDrawn="1"/>
        </p:nvPicPr>
        <p:blipFill>
          <a:blip r:embed="rId33"/>
          <a:stretch>
            <a:fillRect/>
          </a:stretch>
        </p:blipFill>
        <p:spPr>
          <a:xfrm>
            <a:off x="10827219" y="3259994"/>
            <a:ext cx="1225379" cy="1117257"/>
          </a:xfrm>
          <a:prstGeom prst="rect">
            <a:avLst/>
          </a:prstGeom>
        </p:spPr>
      </p:pic>
      <p:pic>
        <p:nvPicPr>
          <p:cNvPr id="137" name="Picture 136">
            <a:extLst>
              <a:ext uri="{FF2B5EF4-FFF2-40B4-BE49-F238E27FC236}">
                <a16:creationId xmlns:a16="http://schemas.microsoft.com/office/drawing/2014/main" id="{3A984F43-F307-C846-8DCF-78564E4F5F6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624562" y="7025331"/>
            <a:ext cx="1237392" cy="1381554"/>
          </a:xfrm>
          <a:prstGeom prst="rect">
            <a:avLst/>
          </a:prstGeom>
        </p:spPr>
      </p:pic>
      <p:pic>
        <p:nvPicPr>
          <p:cNvPr id="139" name="Picture 138">
            <a:extLst>
              <a:ext uri="{FF2B5EF4-FFF2-40B4-BE49-F238E27FC236}">
                <a16:creationId xmlns:a16="http://schemas.microsoft.com/office/drawing/2014/main" id="{7F2FD57F-17B0-6940-B9F5-51ADBEBDEA15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893680" y="7097412"/>
            <a:ext cx="876987" cy="1237392"/>
          </a:xfrm>
          <a:prstGeom prst="rect">
            <a:avLst/>
          </a:prstGeom>
        </p:spPr>
      </p:pic>
      <p:pic>
        <p:nvPicPr>
          <p:cNvPr id="141" name="Picture 140">
            <a:extLst>
              <a:ext uri="{FF2B5EF4-FFF2-40B4-BE49-F238E27FC236}">
                <a16:creationId xmlns:a16="http://schemas.microsoft.com/office/drawing/2014/main" id="{E0B79F2D-848D-7C4D-84AB-4B28A665AF3A}"/>
              </a:ext>
            </a:extLst>
          </p:cNvPr>
          <p:cNvPicPr>
            <a:picLocks noChangeAspect="1"/>
          </p:cNvPicPr>
          <p:nvPr userDrawn="1"/>
        </p:nvPicPr>
        <p:blipFill>
          <a:blip r:embed="rId34"/>
          <a:stretch>
            <a:fillRect/>
          </a:stretch>
        </p:blipFill>
        <p:spPr>
          <a:xfrm>
            <a:off x="9331770" y="4859423"/>
            <a:ext cx="1255412" cy="1117257"/>
          </a:xfrm>
          <a:prstGeom prst="rect">
            <a:avLst/>
          </a:prstGeom>
        </p:spPr>
      </p:pic>
      <p:pic>
        <p:nvPicPr>
          <p:cNvPr id="142" name="Picture 141">
            <a:extLst>
              <a:ext uri="{FF2B5EF4-FFF2-40B4-BE49-F238E27FC236}">
                <a16:creationId xmlns:a16="http://schemas.microsoft.com/office/drawing/2014/main" id="{AB17CDF1-6635-3A4D-B249-0A8B46FA485A}"/>
              </a:ext>
            </a:extLst>
          </p:cNvPr>
          <p:cNvPicPr>
            <a:picLocks noChangeAspect="1"/>
          </p:cNvPicPr>
          <p:nvPr userDrawn="1"/>
        </p:nvPicPr>
        <p:blipFill>
          <a:blip r:embed="rId35"/>
          <a:srcRect/>
          <a:stretch/>
        </p:blipFill>
        <p:spPr>
          <a:xfrm>
            <a:off x="22901451" y="5832211"/>
            <a:ext cx="3556646" cy="5591354"/>
          </a:xfrm>
          <a:prstGeom prst="rect">
            <a:avLst/>
          </a:prstGeom>
        </p:spPr>
      </p:pic>
      <p:grpSp>
        <p:nvGrpSpPr>
          <p:cNvPr id="143" name="Group 142">
            <a:extLst>
              <a:ext uri="{FF2B5EF4-FFF2-40B4-BE49-F238E27FC236}">
                <a16:creationId xmlns:a16="http://schemas.microsoft.com/office/drawing/2014/main" id="{B3DE7581-6A09-DB46-80D9-6F8C73FD008E}"/>
              </a:ext>
            </a:extLst>
          </p:cNvPr>
          <p:cNvGrpSpPr/>
          <p:nvPr userDrawn="1"/>
        </p:nvGrpSpPr>
        <p:grpSpPr>
          <a:xfrm>
            <a:off x="16653554" y="-2118694"/>
            <a:ext cx="5553376" cy="10604928"/>
            <a:chOff x="1263049" y="254123"/>
            <a:chExt cx="5553376" cy="10604928"/>
          </a:xfrm>
        </p:grpSpPr>
        <p:sp>
          <p:nvSpPr>
            <p:cNvPr id="144" name="Rounded Rectangle 143">
              <a:extLst>
                <a:ext uri="{FF2B5EF4-FFF2-40B4-BE49-F238E27FC236}">
                  <a16:creationId xmlns:a16="http://schemas.microsoft.com/office/drawing/2014/main" id="{4574803E-59D6-EC4A-8517-DC64FECCBD92}"/>
                </a:ext>
              </a:extLst>
            </p:cNvPr>
            <p:cNvSpPr/>
            <p:nvPr/>
          </p:nvSpPr>
          <p:spPr>
            <a:xfrm>
              <a:off x="1263049" y="254123"/>
              <a:ext cx="5553376" cy="10604928"/>
            </a:xfrm>
            <a:prstGeom prst="roundRect">
              <a:avLst>
                <a:gd name="adj" fmla="val 8237"/>
              </a:avLst>
            </a:prstGeom>
            <a:solidFill>
              <a:schemeClr val="bg1"/>
            </a:solidFill>
            <a:ln w="38100">
              <a:solidFill>
                <a:srgbClr val="01996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/>
                <a:t>vv</a:t>
              </a:r>
              <a:endParaRPr lang="en-US" dirty="0"/>
            </a:p>
          </p:txBody>
        </p:sp>
        <p:sp>
          <p:nvSpPr>
            <p:cNvPr id="145" name="Rounded Rectangle 144">
              <a:extLst>
                <a:ext uri="{FF2B5EF4-FFF2-40B4-BE49-F238E27FC236}">
                  <a16:creationId xmlns:a16="http://schemas.microsoft.com/office/drawing/2014/main" id="{80FA1D71-3639-1742-AFAB-FAA613231931}"/>
                </a:ext>
              </a:extLst>
            </p:cNvPr>
            <p:cNvSpPr/>
            <p:nvPr/>
          </p:nvSpPr>
          <p:spPr>
            <a:xfrm>
              <a:off x="1620000" y="1094400"/>
              <a:ext cx="4838573" cy="8790750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 w="38100">
              <a:solidFill>
                <a:srgbClr val="01996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46" name="Rounded Rectangle 145">
              <a:extLst>
                <a:ext uri="{FF2B5EF4-FFF2-40B4-BE49-F238E27FC236}">
                  <a16:creationId xmlns:a16="http://schemas.microsoft.com/office/drawing/2014/main" id="{124E9427-1A45-D649-84DA-1094403BC8E6}"/>
                </a:ext>
              </a:extLst>
            </p:cNvPr>
            <p:cNvSpPr/>
            <p:nvPr/>
          </p:nvSpPr>
          <p:spPr>
            <a:xfrm>
              <a:off x="3788478" y="10110183"/>
              <a:ext cx="502517" cy="502209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38100">
              <a:solidFill>
                <a:srgbClr val="01996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/>
                <a:t>vv</a:t>
              </a:r>
              <a:endParaRPr lang="en-US" dirty="0"/>
            </a:p>
          </p:txBody>
        </p:sp>
        <p:sp>
          <p:nvSpPr>
            <p:cNvPr id="147" name="Rounded Rectangle 146">
              <a:extLst>
                <a:ext uri="{FF2B5EF4-FFF2-40B4-BE49-F238E27FC236}">
                  <a16:creationId xmlns:a16="http://schemas.microsoft.com/office/drawing/2014/main" id="{B6AD7448-0FE1-9640-B0AD-A2995D032F3A}"/>
                </a:ext>
              </a:extLst>
            </p:cNvPr>
            <p:cNvSpPr/>
            <p:nvPr/>
          </p:nvSpPr>
          <p:spPr>
            <a:xfrm>
              <a:off x="3503968" y="676831"/>
              <a:ext cx="663570" cy="64595"/>
            </a:xfrm>
            <a:prstGeom prst="roundRect">
              <a:avLst>
                <a:gd name="adj" fmla="val 50000"/>
              </a:avLst>
            </a:prstGeom>
            <a:solidFill>
              <a:srgbClr val="0199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8" name="Oval 147">
              <a:extLst>
                <a:ext uri="{FF2B5EF4-FFF2-40B4-BE49-F238E27FC236}">
                  <a16:creationId xmlns:a16="http://schemas.microsoft.com/office/drawing/2014/main" id="{4237D5E1-16B8-0E4C-9B28-3462F0565A11}"/>
                </a:ext>
              </a:extLst>
            </p:cNvPr>
            <p:cNvSpPr/>
            <p:nvPr/>
          </p:nvSpPr>
          <p:spPr>
            <a:xfrm>
              <a:off x="4349939" y="620759"/>
              <a:ext cx="173782" cy="171940"/>
            </a:xfrm>
            <a:prstGeom prst="ellipse">
              <a:avLst/>
            </a:prstGeom>
            <a:solidFill>
              <a:srgbClr val="0199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49" name="Group 148">
            <a:extLst>
              <a:ext uri="{FF2B5EF4-FFF2-40B4-BE49-F238E27FC236}">
                <a16:creationId xmlns:a16="http://schemas.microsoft.com/office/drawing/2014/main" id="{471F528B-F78D-1342-977B-C823077CE249}"/>
              </a:ext>
            </a:extLst>
          </p:cNvPr>
          <p:cNvGrpSpPr/>
          <p:nvPr userDrawn="1"/>
        </p:nvGrpSpPr>
        <p:grpSpPr>
          <a:xfrm>
            <a:off x="17010956" y="138843"/>
            <a:ext cx="4838572" cy="5203012"/>
            <a:chOff x="1620451" y="2511660"/>
            <a:chExt cx="4838572" cy="5203012"/>
          </a:xfrm>
        </p:grpSpPr>
        <p:grpSp>
          <p:nvGrpSpPr>
            <p:cNvPr id="150" name="Group 149">
              <a:extLst>
                <a:ext uri="{FF2B5EF4-FFF2-40B4-BE49-F238E27FC236}">
                  <a16:creationId xmlns:a16="http://schemas.microsoft.com/office/drawing/2014/main" id="{5904EC91-0D2C-2B45-9943-97095EC99DFF}"/>
                </a:ext>
              </a:extLst>
            </p:cNvPr>
            <p:cNvGrpSpPr/>
            <p:nvPr/>
          </p:nvGrpSpPr>
          <p:grpSpPr>
            <a:xfrm>
              <a:off x="1620451" y="6798631"/>
              <a:ext cx="4838572" cy="916041"/>
              <a:chOff x="1620451" y="7515311"/>
              <a:chExt cx="4838572" cy="916041"/>
            </a:xfrm>
          </p:grpSpPr>
          <p:sp>
            <p:nvSpPr>
              <p:cNvPr id="152" name="Rounded Rectangle 151">
                <a:extLst>
                  <a:ext uri="{FF2B5EF4-FFF2-40B4-BE49-F238E27FC236}">
                    <a16:creationId xmlns:a16="http://schemas.microsoft.com/office/drawing/2014/main" id="{A0D73DE2-20DF-D146-B9E7-BF85339C2B29}"/>
                  </a:ext>
                </a:extLst>
              </p:cNvPr>
              <p:cNvSpPr/>
              <p:nvPr/>
            </p:nvSpPr>
            <p:spPr>
              <a:xfrm>
                <a:off x="2196040" y="7515311"/>
                <a:ext cx="3688245" cy="900000"/>
              </a:xfrm>
              <a:prstGeom prst="roundRect">
                <a:avLst>
                  <a:gd name="adj" fmla="val 50000"/>
                </a:avLst>
              </a:prstGeom>
              <a:solidFill>
                <a:srgbClr val="01996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3" name="Title 1">
                <a:extLst>
                  <a:ext uri="{FF2B5EF4-FFF2-40B4-BE49-F238E27FC236}">
                    <a16:creationId xmlns:a16="http://schemas.microsoft.com/office/drawing/2014/main" id="{BE843A1B-7F7C-7745-A736-5308FE52BEA7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620451" y="7531352"/>
                <a:ext cx="4838572" cy="900000"/>
              </a:xfrm>
              <a:prstGeom prst="rect">
                <a:avLst/>
              </a:prstGeom>
            </p:spPr>
            <p:txBody>
              <a:bodyPr vert="horz" lIns="121920" tIns="60960" rIns="121920" bIns="60960" rtlCol="0" anchor="ctr" anchorCtr="0">
                <a:noAutofit/>
              </a:bodyPr>
              <a:lstStyle>
                <a:lvl1pPr algn="l" defTabSz="914400" rtl="0" eaLnBrk="1" latinLnBrk="0" hangingPunct="1">
                  <a:lnSpc>
                    <a:spcPct val="90000"/>
                  </a:lnSpc>
                  <a:spcBef>
                    <a:spcPct val="0"/>
                  </a:spcBef>
                  <a:buNone/>
                  <a:defRPr sz="4400" kern="1200">
                    <a:solidFill>
                      <a:schemeClr val="tx1"/>
                    </a:solidFill>
                    <a:latin typeface="Overpass" pitchFamily="2" charset="77"/>
                    <a:ea typeface="+mj-ea"/>
                    <a:cs typeface="+mj-cs"/>
                  </a:defRPr>
                </a:lvl1pPr>
              </a:lstStyle>
              <a:p>
                <a:pPr lv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1500"/>
                  </a:spcAft>
                </a:pPr>
                <a:r>
                  <a:rPr lang="en-GB" sz="2000" b="1" dirty="0">
                    <a:solidFill>
                      <a:schemeClr val="bg1"/>
                    </a:solidFill>
                    <a:latin typeface="Overpass Mono" pitchFamily="49" charset="77"/>
                    <a:ea typeface="Calibri"/>
                    <a:cs typeface="Calibri"/>
                    <a:sym typeface="Calibri"/>
                  </a:rPr>
                  <a:t>ONLINE MAPS</a:t>
                </a:r>
              </a:p>
            </p:txBody>
          </p:sp>
        </p:grpSp>
        <p:pic>
          <p:nvPicPr>
            <p:cNvPr id="151" name="Graphic 150">
              <a:extLst>
                <a:ext uri="{FF2B5EF4-FFF2-40B4-BE49-F238E27FC236}">
                  <a16:creationId xmlns:a16="http://schemas.microsoft.com/office/drawing/2014/main" id="{CDA4B565-5ACE-214B-997D-EF41A890A2A2}"/>
                </a:ext>
              </a:extLst>
            </p:cNvPr>
            <p:cNvPicPr>
              <a:picLocks noChangeAspect="1"/>
            </p:cNvPicPr>
            <p:nvPr/>
          </p:nvPicPr>
          <p:blipFill>
            <a:blip r:embed="rId36">
              <a:extLst>
                <a:ext uri="{96DAC541-7B7A-43D3-8B79-37D633B846F1}">
                  <asvg:svgBlip xmlns:asvg="http://schemas.microsoft.com/office/drawing/2016/SVG/main" r:embed="rId37"/>
                </a:ext>
              </a:extLst>
            </a:blip>
            <a:stretch>
              <a:fillRect/>
            </a:stretch>
          </p:blipFill>
          <p:spPr>
            <a:xfrm>
              <a:off x="2446119" y="2511660"/>
              <a:ext cx="3168618" cy="3296214"/>
            </a:xfrm>
            <a:prstGeom prst="rect">
              <a:avLst/>
            </a:prstGeom>
          </p:spPr>
        </p:pic>
      </p:grpSp>
      <p:grpSp>
        <p:nvGrpSpPr>
          <p:cNvPr id="154" name="Group 153">
            <a:extLst>
              <a:ext uri="{FF2B5EF4-FFF2-40B4-BE49-F238E27FC236}">
                <a16:creationId xmlns:a16="http://schemas.microsoft.com/office/drawing/2014/main" id="{3F74D018-C038-7247-BED1-2869A7DF827D}"/>
              </a:ext>
            </a:extLst>
          </p:cNvPr>
          <p:cNvGrpSpPr/>
          <p:nvPr userDrawn="1"/>
        </p:nvGrpSpPr>
        <p:grpSpPr>
          <a:xfrm>
            <a:off x="-3978569" y="-6615478"/>
            <a:ext cx="8961555" cy="6048925"/>
            <a:chOff x="477369" y="833138"/>
            <a:chExt cx="8961555" cy="6048925"/>
          </a:xfrm>
        </p:grpSpPr>
        <p:sp>
          <p:nvSpPr>
            <p:cNvPr id="155" name="Rectangle 154">
              <a:extLst>
                <a:ext uri="{FF2B5EF4-FFF2-40B4-BE49-F238E27FC236}">
                  <a16:creationId xmlns:a16="http://schemas.microsoft.com/office/drawing/2014/main" id="{DBD43900-CC7F-9849-967A-A5D345F09FC2}"/>
                </a:ext>
              </a:extLst>
            </p:cNvPr>
            <p:cNvSpPr/>
            <p:nvPr/>
          </p:nvSpPr>
          <p:spPr>
            <a:xfrm>
              <a:off x="477369" y="833139"/>
              <a:ext cx="8961555" cy="6048924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rgbClr val="01996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56" name="Rectangle 155">
              <a:extLst>
                <a:ext uri="{FF2B5EF4-FFF2-40B4-BE49-F238E27FC236}">
                  <a16:creationId xmlns:a16="http://schemas.microsoft.com/office/drawing/2014/main" id="{8EE7E2F1-A9CA-A847-9FD1-559E09BBE4D9}"/>
                </a:ext>
              </a:extLst>
            </p:cNvPr>
            <p:cNvSpPr/>
            <p:nvPr/>
          </p:nvSpPr>
          <p:spPr>
            <a:xfrm>
              <a:off x="477370" y="833138"/>
              <a:ext cx="8961554" cy="590656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rgbClr val="01996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57" name="Rounded Rectangle 156">
              <a:extLst>
                <a:ext uri="{FF2B5EF4-FFF2-40B4-BE49-F238E27FC236}">
                  <a16:creationId xmlns:a16="http://schemas.microsoft.com/office/drawing/2014/main" id="{4BA16485-B010-9043-B8D3-C9CB63251A4C}"/>
                </a:ext>
              </a:extLst>
            </p:cNvPr>
            <p:cNvSpPr/>
            <p:nvPr/>
          </p:nvSpPr>
          <p:spPr>
            <a:xfrm>
              <a:off x="9090883" y="1581234"/>
              <a:ext cx="201578" cy="792228"/>
            </a:xfrm>
            <a:prstGeom prst="roundRect">
              <a:avLst>
                <a:gd name="adj" fmla="val 50000"/>
              </a:avLst>
            </a:prstGeom>
            <a:solidFill>
              <a:srgbClr val="0199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grpSp>
          <p:nvGrpSpPr>
            <p:cNvPr id="158" name="Group 157">
              <a:extLst>
                <a:ext uri="{FF2B5EF4-FFF2-40B4-BE49-F238E27FC236}">
                  <a16:creationId xmlns:a16="http://schemas.microsoft.com/office/drawing/2014/main" id="{F3E0DC99-F567-2741-A10E-89D7F152202E}"/>
                </a:ext>
              </a:extLst>
            </p:cNvPr>
            <p:cNvGrpSpPr/>
            <p:nvPr/>
          </p:nvGrpSpPr>
          <p:grpSpPr>
            <a:xfrm>
              <a:off x="678185" y="1044692"/>
              <a:ext cx="624634" cy="177375"/>
              <a:chOff x="2886740" y="1651000"/>
              <a:chExt cx="651096" cy="175437"/>
            </a:xfrm>
          </p:grpSpPr>
          <p:sp>
            <p:nvSpPr>
              <p:cNvPr id="164" name="Oval 163">
                <a:extLst>
                  <a:ext uri="{FF2B5EF4-FFF2-40B4-BE49-F238E27FC236}">
                    <a16:creationId xmlns:a16="http://schemas.microsoft.com/office/drawing/2014/main" id="{6DC22AE3-4D23-2F44-A165-F5E8D90BBFF0}"/>
                  </a:ext>
                </a:extLst>
              </p:cNvPr>
              <p:cNvSpPr/>
              <p:nvPr/>
            </p:nvSpPr>
            <p:spPr>
              <a:xfrm>
                <a:off x="2886740" y="1651000"/>
                <a:ext cx="175437" cy="175437"/>
              </a:xfrm>
              <a:prstGeom prst="ellipse">
                <a:avLst/>
              </a:prstGeom>
              <a:solidFill>
                <a:srgbClr val="01996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5" name="Oval 164">
                <a:extLst>
                  <a:ext uri="{FF2B5EF4-FFF2-40B4-BE49-F238E27FC236}">
                    <a16:creationId xmlns:a16="http://schemas.microsoft.com/office/drawing/2014/main" id="{D9670F76-33EB-3346-AFD7-CD47AA12E83B}"/>
                  </a:ext>
                </a:extLst>
              </p:cNvPr>
              <p:cNvSpPr/>
              <p:nvPr/>
            </p:nvSpPr>
            <p:spPr>
              <a:xfrm>
                <a:off x="3125973" y="1651000"/>
                <a:ext cx="175437" cy="175437"/>
              </a:xfrm>
              <a:prstGeom prst="ellipse">
                <a:avLst/>
              </a:prstGeom>
              <a:solidFill>
                <a:srgbClr val="01996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6" name="Oval 165">
                <a:extLst>
                  <a:ext uri="{FF2B5EF4-FFF2-40B4-BE49-F238E27FC236}">
                    <a16:creationId xmlns:a16="http://schemas.microsoft.com/office/drawing/2014/main" id="{A46420BA-7AC5-1145-9CAE-D2B422F9CDDD}"/>
                  </a:ext>
                </a:extLst>
              </p:cNvPr>
              <p:cNvSpPr/>
              <p:nvPr/>
            </p:nvSpPr>
            <p:spPr>
              <a:xfrm>
                <a:off x="3362399" y="1651000"/>
                <a:ext cx="175437" cy="175437"/>
              </a:xfrm>
              <a:prstGeom prst="ellipse">
                <a:avLst/>
              </a:prstGeom>
              <a:solidFill>
                <a:srgbClr val="01996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59" name="Group 158">
              <a:extLst>
                <a:ext uri="{FF2B5EF4-FFF2-40B4-BE49-F238E27FC236}">
                  <a16:creationId xmlns:a16="http://schemas.microsoft.com/office/drawing/2014/main" id="{0633A634-50F0-5347-85F5-CABA99051829}"/>
                </a:ext>
              </a:extLst>
            </p:cNvPr>
            <p:cNvGrpSpPr/>
            <p:nvPr/>
          </p:nvGrpSpPr>
          <p:grpSpPr>
            <a:xfrm>
              <a:off x="3042983" y="3981343"/>
              <a:ext cx="3363582" cy="590656"/>
              <a:chOff x="1620451" y="7515311"/>
              <a:chExt cx="4838572" cy="916041"/>
            </a:xfrm>
          </p:grpSpPr>
          <p:sp>
            <p:nvSpPr>
              <p:cNvPr id="162" name="Rounded Rectangle 161">
                <a:extLst>
                  <a:ext uri="{FF2B5EF4-FFF2-40B4-BE49-F238E27FC236}">
                    <a16:creationId xmlns:a16="http://schemas.microsoft.com/office/drawing/2014/main" id="{A0CE4353-AF7F-834A-96AE-0719294A04EA}"/>
                  </a:ext>
                </a:extLst>
              </p:cNvPr>
              <p:cNvSpPr/>
              <p:nvPr/>
            </p:nvSpPr>
            <p:spPr>
              <a:xfrm>
                <a:off x="2196040" y="7515311"/>
                <a:ext cx="3688245" cy="900000"/>
              </a:xfrm>
              <a:prstGeom prst="roundRect">
                <a:avLst>
                  <a:gd name="adj" fmla="val 50000"/>
                </a:avLst>
              </a:prstGeom>
              <a:solidFill>
                <a:srgbClr val="01996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3" name="Title 1">
                <a:extLst>
                  <a:ext uri="{FF2B5EF4-FFF2-40B4-BE49-F238E27FC236}">
                    <a16:creationId xmlns:a16="http://schemas.microsoft.com/office/drawing/2014/main" id="{C0A1EE2F-3BE4-8D4C-857D-5C0463DB2AD8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620451" y="7531352"/>
                <a:ext cx="4838572" cy="900000"/>
              </a:xfrm>
              <a:prstGeom prst="rect">
                <a:avLst/>
              </a:prstGeom>
            </p:spPr>
            <p:txBody>
              <a:bodyPr vert="horz" lIns="121920" tIns="60960" rIns="121920" bIns="60960" rtlCol="0" anchor="ctr" anchorCtr="0">
                <a:noAutofit/>
              </a:bodyPr>
              <a:lstStyle>
                <a:lvl1pPr algn="l" defTabSz="914400" rtl="0" eaLnBrk="1" latinLnBrk="0" hangingPunct="1">
                  <a:lnSpc>
                    <a:spcPct val="90000"/>
                  </a:lnSpc>
                  <a:spcBef>
                    <a:spcPct val="0"/>
                  </a:spcBef>
                  <a:buNone/>
                  <a:defRPr sz="4400" kern="1200">
                    <a:solidFill>
                      <a:schemeClr val="tx1"/>
                    </a:solidFill>
                    <a:latin typeface="Overpass" pitchFamily="2" charset="77"/>
                    <a:ea typeface="+mj-ea"/>
                    <a:cs typeface="+mj-cs"/>
                  </a:defRPr>
                </a:lvl1pPr>
              </a:lstStyle>
              <a:p>
                <a:pPr lv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1500"/>
                  </a:spcAft>
                </a:pPr>
                <a:r>
                  <a:rPr lang="en-GB" sz="2000" b="1" dirty="0">
                    <a:solidFill>
                      <a:schemeClr val="bg1"/>
                    </a:solidFill>
                    <a:latin typeface="Overpass Mono" pitchFamily="49" charset="77"/>
                    <a:ea typeface="Calibri"/>
                    <a:cs typeface="Calibri"/>
                    <a:sym typeface="Calibri"/>
                  </a:rPr>
                  <a:t>SEARCH</a:t>
                </a:r>
              </a:p>
            </p:txBody>
          </p:sp>
        </p:grpSp>
        <p:sp>
          <p:nvSpPr>
            <p:cNvPr id="160" name="Rounded Rectangle 159">
              <a:extLst>
                <a:ext uri="{FF2B5EF4-FFF2-40B4-BE49-F238E27FC236}">
                  <a16:creationId xmlns:a16="http://schemas.microsoft.com/office/drawing/2014/main" id="{EF4C524F-6562-8340-97B1-132ADB2BAFE7}"/>
                </a:ext>
              </a:extLst>
            </p:cNvPr>
            <p:cNvSpPr/>
            <p:nvPr/>
          </p:nvSpPr>
          <p:spPr>
            <a:xfrm>
              <a:off x="1361192" y="3159011"/>
              <a:ext cx="6727164" cy="590656"/>
            </a:xfrm>
            <a:prstGeom prst="roundRect">
              <a:avLst>
                <a:gd name="adj" fmla="val 47862"/>
              </a:avLst>
            </a:prstGeom>
            <a:noFill/>
            <a:ln w="38100">
              <a:solidFill>
                <a:srgbClr val="01996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pic>
          <p:nvPicPr>
            <p:cNvPr id="161" name="Graphic 160">
              <a:extLst>
                <a:ext uri="{FF2B5EF4-FFF2-40B4-BE49-F238E27FC236}">
                  <a16:creationId xmlns:a16="http://schemas.microsoft.com/office/drawing/2014/main" id="{8B2EAB31-E16D-CD4F-92A9-75996E6B2EB7}"/>
                </a:ext>
              </a:extLst>
            </p:cNvPr>
            <p:cNvPicPr>
              <a:picLocks noChangeAspect="1"/>
            </p:cNvPicPr>
            <p:nvPr/>
          </p:nvPicPr>
          <p:blipFill>
            <a:blip r:embed="rId38">
              <a:extLst>
                <a:ext uri="{96DAC541-7B7A-43D3-8B79-37D633B846F1}">
                  <asvg:svgBlip xmlns:asvg="http://schemas.microsoft.com/office/drawing/2016/SVG/main" r:embed="rId39"/>
                </a:ext>
              </a:extLst>
            </a:blip>
            <a:stretch>
              <a:fillRect/>
            </a:stretch>
          </p:blipFill>
          <p:spPr>
            <a:xfrm>
              <a:off x="7610473" y="3292901"/>
              <a:ext cx="341122" cy="343281"/>
            </a:xfrm>
            <a:prstGeom prst="rect">
              <a:avLst/>
            </a:prstGeom>
          </p:spPr>
        </p:pic>
      </p:grpSp>
      <p:grpSp>
        <p:nvGrpSpPr>
          <p:cNvPr id="167" name="Group 166">
            <a:extLst>
              <a:ext uri="{FF2B5EF4-FFF2-40B4-BE49-F238E27FC236}">
                <a16:creationId xmlns:a16="http://schemas.microsoft.com/office/drawing/2014/main" id="{03F2E505-570F-2440-AFB8-F18A4FE93BD8}"/>
              </a:ext>
            </a:extLst>
          </p:cNvPr>
          <p:cNvGrpSpPr/>
          <p:nvPr userDrawn="1"/>
        </p:nvGrpSpPr>
        <p:grpSpPr>
          <a:xfrm>
            <a:off x="6918360" y="-3591015"/>
            <a:ext cx="5855845" cy="2253964"/>
            <a:chOff x="692199" y="1719560"/>
            <a:chExt cx="5855845" cy="2253964"/>
          </a:xfrm>
        </p:grpSpPr>
        <p:sp>
          <p:nvSpPr>
            <p:cNvPr id="168" name="Rectangle 167">
              <a:extLst>
                <a:ext uri="{FF2B5EF4-FFF2-40B4-BE49-F238E27FC236}">
                  <a16:creationId xmlns:a16="http://schemas.microsoft.com/office/drawing/2014/main" id="{90F0FCBA-5406-654C-8D89-C861B3EC9A2E}"/>
                </a:ext>
              </a:extLst>
            </p:cNvPr>
            <p:cNvSpPr/>
            <p:nvPr/>
          </p:nvSpPr>
          <p:spPr>
            <a:xfrm>
              <a:off x="692199" y="1968404"/>
              <a:ext cx="5607001" cy="1754692"/>
            </a:xfrm>
            <a:prstGeom prst="rect">
              <a:avLst/>
            </a:prstGeom>
            <a:solidFill>
              <a:srgbClr val="019967"/>
            </a:solidFill>
            <a:ln w="38100">
              <a:solidFill>
                <a:srgbClr val="01996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200" dirty="0"/>
            </a:p>
          </p:txBody>
        </p:sp>
        <p:sp>
          <p:nvSpPr>
            <p:cNvPr id="169" name="Content Placeholder 3">
              <a:extLst>
                <a:ext uri="{FF2B5EF4-FFF2-40B4-BE49-F238E27FC236}">
                  <a16:creationId xmlns:a16="http://schemas.microsoft.com/office/drawing/2014/main" id="{52B09211-0814-B244-8EBA-367B24277072}"/>
                </a:ext>
              </a:extLst>
            </p:cNvPr>
            <p:cNvSpPr txBox="1">
              <a:spLocks/>
            </p:cNvSpPr>
            <p:nvPr/>
          </p:nvSpPr>
          <p:spPr>
            <a:xfrm>
              <a:off x="946860" y="2355271"/>
              <a:ext cx="5352340" cy="1618253"/>
            </a:xfrm>
            <a:prstGeom prst="rect">
              <a:avLst/>
            </a:prstGeom>
          </p:spPr>
          <p:txBody>
            <a:bodyPr/>
            <a:lstStyle>
              <a:lvl1pPr marL="0" indent="0" algn="l" defTabSz="1219170" rtl="0" eaLnBrk="1" latinLnBrk="0" hangingPunct="1">
                <a:lnSpc>
                  <a:spcPct val="90000"/>
                </a:lnSpc>
                <a:spcBef>
                  <a:spcPts val="1200"/>
                </a:spcBef>
                <a:buFont typeface="Arial" panose="020B0604020202020204" pitchFamily="34" charset="0"/>
                <a:buNone/>
                <a:defRPr sz="4000" b="1" i="0" kern="1200">
                  <a:solidFill>
                    <a:schemeClr val="tx1"/>
                  </a:solidFill>
                  <a:latin typeface="Overpass Mono" pitchFamily="49" charset="77"/>
                  <a:ea typeface="Verdana" panose="020B0604030504040204" pitchFamily="34" charset="0"/>
                  <a:cs typeface="Verdana" panose="020B0604030504040204" pitchFamily="34" charset="0"/>
                </a:defRPr>
              </a:lvl1pPr>
              <a:lvl2pPr marL="0" indent="0" algn="l" defTabSz="1219170" rtl="0" eaLnBrk="1" latinLnBrk="0" hangingPunct="1">
                <a:lnSpc>
                  <a:spcPct val="90000"/>
                </a:lnSpc>
                <a:spcBef>
                  <a:spcPts val="1200"/>
                </a:spcBef>
                <a:buFont typeface="Arial" panose="020B0604020202020204" pitchFamily="34" charset="0"/>
                <a:buNone/>
                <a:defRPr sz="3200" b="1" i="0" kern="1200">
                  <a:solidFill>
                    <a:schemeClr val="tx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defRPr>
              </a:lvl2pPr>
              <a:lvl3pPr marL="0" indent="0" algn="l" defTabSz="1219170" rtl="0" eaLnBrk="1" latinLnBrk="0" hangingPunct="1">
                <a:lnSpc>
                  <a:spcPct val="90000"/>
                </a:lnSpc>
                <a:spcBef>
                  <a:spcPts val="1200"/>
                </a:spcBef>
                <a:buFont typeface="Arial" panose="020B0604020202020204" pitchFamily="34" charset="0"/>
                <a:buNone/>
                <a:defRPr sz="2800" kern="1200">
                  <a:solidFill>
                    <a:schemeClr val="tx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defRPr>
              </a:lvl3pPr>
              <a:lvl4pPr marL="0" indent="0" algn="ctr" defTabSz="1219170" rtl="0" eaLnBrk="1" latinLnBrk="0" hangingPunct="1">
                <a:lnSpc>
                  <a:spcPct val="90000"/>
                </a:lnSpc>
                <a:spcBef>
                  <a:spcPts val="1200"/>
                </a:spcBef>
                <a:buFont typeface="Arial" panose="020B0604020202020204" pitchFamily="34" charset="0"/>
                <a:buNone/>
                <a:defRPr sz="2400" kern="1200">
                  <a:solidFill>
                    <a:srgbClr val="019967"/>
                  </a:solidFill>
                  <a:latin typeface="Overpass Mono" pitchFamily="49" charset="77"/>
                  <a:ea typeface="Verdana" panose="020B0604030504040204" pitchFamily="34" charset="0"/>
                  <a:cs typeface="Verdana" panose="020B0604030504040204" pitchFamily="34" charset="0"/>
                </a:defRPr>
              </a:lvl4pPr>
              <a:lvl5pPr marL="0" indent="0" algn="l" defTabSz="1219170" rtl="0" eaLnBrk="1" latinLnBrk="0" hangingPunct="1">
                <a:lnSpc>
                  <a:spcPct val="90000"/>
                </a:lnSpc>
                <a:spcBef>
                  <a:spcPts val="1200"/>
                </a:spcBef>
                <a:buFont typeface="Arial" panose="020B0604020202020204" pitchFamily="34" charset="0"/>
                <a:buNone/>
                <a:defRPr sz="2400" kern="1200">
                  <a:solidFill>
                    <a:schemeClr val="tx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defRPr>
              </a:lvl5pPr>
              <a:lvl6pPr marL="3352716" indent="-304792" algn="l" defTabSz="1219170" rtl="0" eaLnBrk="1" latinLnBrk="0" hangingPunct="1">
                <a:lnSpc>
                  <a:spcPct val="90000"/>
                </a:lnSpc>
                <a:spcBef>
                  <a:spcPts val="667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962301" indent="-304792" algn="l" defTabSz="1219170" rtl="0" eaLnBrk="1" latinLnBrk="0" hangingPunct="1">
                <a:lnSpc>
                  <a:spcPct val="90000"/>
                </a:lnSpc>
                <a:spcBef>
                  <a:spcPts val="667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571886" indent="-304792" algn="l" defTabSz="1219170" rtl="0" eaLnBrk="1" latinLnBrk="0" hangingPunct="1">
                <a:lnSpc>
                  <a:spcPct val="90000"/>
                </a:lnSpc>
                <a:spcBef>
                  <a:spcPts val="667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5181470" indent="-304792" algn="l" defTabSz="1219170" rtl="0" eaLnBrk="1" latinLnBrk="0" hangingPunct="1">
                <a:lnSpc>
                  <a:spcPct val="90000"/>
                </a:lnSpc>
                <a:spcBef>
                  <a:spcPts val="667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3" algn="l"/>
              <a:r>
                <a:rPr lang="en-GB" sz="2800" b="1" dirty="0">
                  <a:solidFill>
                    <a:schemeClr val="bg1"/>
                  </a:solidFill>
                </a:rPr>
                <a:t>Learning objectives</a:t>
              </a:r>
            </a:p>
            <a:p>
              <a:pPr lvl="3" algn="l"/>
              <a:r>
                <a:rPr lang="en-GB" sz="2800" b="1" dirty="0">
                  <a:solidFill>
                    <a:schemeClr val="bg1"/>
                  </a:solidFill>
                </a:rPr>
                <a:t>Students will learn:</a:t>
              </a:r>
            </a:p>
          </p:txBody>
        </p:sp>
        <p:grpSp>
          <p:nvGrpSpPr>
            <p:cNvPr id="170" name="Group 169">
              <a:extLst>
                <a:ext uri="{FF2B5EF4-FFF2-40B4-BE49-F238E27FC236}">
                  <a16:creationId xmlns:a16="http://schemas.microsoft.com/office/drawing/2014/main" id="{56FBF0EC-2F17-0543-A00B-DC421ABDDEB4}"/>
                </a:ext>
              </a:extLst>
            </p:cNvPr>
            <p:cNvGrpSpPr/>
            <p:nvPr/>
          </p:nvGrpSpPr>
          <p:grpSpPr>
            <a:xfrm>
              <a:off x="6050356" y="1719560"/>
              <a:ext cx="497688" cy="572154"/>
              <a:chOff x="11546445" y="2781334"/>
              <a:chExt cx="497688" cy="572154"/>
            </a:xfrm>
          </p:grpSpPr>
          <p:sp>
            <p:nvSpPr>
              <p:cNvPr id="171" name="Oval 170">
                <a:extLst>
                  <a:ext uri="{FF2B5EF4-FFF2-40B4-BE49-F238E27FC236}">
                    <a16:creationId xmlns:a16="http://schemas.microsoft.com/office/drawing/2014/main" id="{A89DB295-8F0F-8D4B-8A60-8B50BAB16118}"/>
                  </a:ext>
                </a:extLst>
              </p:cNvPr>
              <p:cNvSpPr/>
              <p:nvPr/>
            </p:nvSpPr>
            <p:spPr>
              <a:xfrm>
                <a:off x="11546445" y="2781334"/>
                <a:ext cx="497688" cy="497688"/>
              </a:xfrm>
              <a:prstGeom prst="ellipse">
                <a:avLst/>
              </a:prstGeom>
              <a:solidFill>
                <a:schemeClr val="bg1"/>
              </a:solidFill>
              <a:ln w="38100">
                <a:solidFill>
                  <a:srgbClr val="019967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72" name="Content Placeholder 3">
                <a:extLst>
                  <a:ext uri="{FF2B5EF4-FFF2-40B4-BE49-F238E27FC236}">
                    <a16:creationId xmlns:a16="http://schemas.microsoft.com/office/drawing/2014/main" id="{CF6D9AF9-7260-0747-9B89-04AA3FCB9309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1671017" y="2829060"/>
                <a:ext cx="238616" cy="524428"/>
              </a:xfrm>
              <a:prstGeom prst="rect">
                <a:avLst/>
              </a:prstGeom>
            </p:spPr>
            <p:txBody>
              <a:bodyPr/>
              <a:lstStyle>
                <a:lvl1pPr marL="0" indent="0" algn="l" defTabSz="1219170" rtl="0" eaLnBrk="1" latinLnBrk="0" hangingPunct="1">
                  <a:lnSpc>
                    <a:spcPct val="90000"/>
                  </a:lnSpc>
                  <a:spcBef>
                    <a:spcPts val="1200"/>
                  </a:spcBef>
                  <a:buFont typeface="Arial" panose="020B0604020202020204" pitchFamily="34" charset="0"/>
                  <a:buNone/>
                  <a:defRPr sz="4000" b="1" i="0" kern="1200">
                    <a:solidFill>
                      <a:schemeClr val="tx1"/>
                    </a:solidFill>
                    <a:latin typeface="Overpass Mono" pitchFamily="49" charset="77"/>
                    <a:ea typeface="Verdana" panose="020B0604030504040204" pitchFamily="34" charset="0"/>
                    <a:cs typeface="Verdana" panose="020B0604030504040204" pitchFamily="34" charset="0"/>
                  </a:defRPr>
                </a:lvl1pPr>
                <a:lvl2pPr marL="0" indent="0" algn="l" defTabSz="1219170" rtl="0" eaLnBrk="1" latinLnBrk="0" hangingPunct="1">
                  <a:lnSpc>
                    <a:spcPct val="90000"/>
                  </a:lnSpc>
                  <a:spcBef>
                    <a:spcPts val="1200"/>
                  </a:spcBef>
                  <a:buFont typeface="Arial" panose="020B0604020202020204" pitchFamily="34" charset="0"/>
                  <a:buNone/>
                  <a:defRPr sz="3200" b="1" i="0" kern="1200">
                    <a:solidFill>
                      <a:schemeClr val="tx1"/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defRPr>
                </a:lvl2pPr>
                <a:lvl3pPr marL="0" indent="0" algn="l" defTabSz="1219170" rtl="0" eaLnBrk="1" latinLnBrk="0" hangingPunct="1">
                  <a:lnSpc>
                    <a:spcPct val="90000"/>
                  </a:lnSpc>
                  <a:spcBef>
                    <a:spcPts val="1200"/>
                  </a:spcBef>
                  <a:buFont typeface="Arial" panose="020B0604020202020204" pitchFamily="34" charset="0"/>
                  <a:buNone/>
                  <a:defRPr sz="2800" kern="1200">
                    <a:solidFill>
                      <a:schemeClr val="tx1"/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defRPr>
                </a:lvl3pPr>
                <a:lvl4pPr marL="0" indent="0" algn="ctr" defTabSz="1219170" rtl="0" eaLnBrk="1" latinLnBrk="0" hangingPunct="1">
                  <a:lnSpc>
                    <a:spcPct val="90000"/>
                  </a:lnSpc>
                  <a:spcBef>
                    <a:spcPts val="1200"/>
                  </a:spcBef>
                  <a:buFont typeface="Arial" panose="020B0604020202020204" pitchFamily="34" charset="0"/>
                  <a:buNone/>
                  <a:defRPr sz="2800" b="1" kern="1200">
                    <a:solidFill>
                      <a:srgbClr val="019967"/>
                    </a:solidFill>
                    <a:latin typeface="Overpass Mono" pitchFamily="49" charset="77"/>
                    <a:ea typeface="Verdana" panose="020B0604030504040204" pitchFamily="34" charset="0"/>
                    <a:cs typeface="Verdana" panose="020B0604030504040204" pitchFamily="34" charset="0"/>
                  </a:defRPr>
                </a:lvl4pPr>
                <a:lvl5pPr marL="0" indent="0" algn="l" defTabSz="1219170" rtl="0" eaLnBrk="1" latinLnBrk="0" hangingPunct="1">
                  <a:lnSpc>
                    <a:spcPct val="90000"/>
                  </a:lnSpc>
                  <a:spcBef>
                    <a:spcPts val="1200"/>
                  </a:spcBef>
                  <a:buFont typeface="Arial" panose="020B0604020202020204" pitchFamily="34" charset="0"/>
                  <a:buNone/>
                  <a:defRPr sz="2400" kern="1200">
                    <a:solidFill>
                      <a:schemeClr val="tx1"/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defRPr>
                </a:lvl5pPr>
                <a:lvl6pPr marL="3352716" indent="-304792" algn="l" defTabSz="1219170" rtl="0" eaLnBrk="1" latinLnBrk="0" hangingPunct="1">
                  <a:lnSpc>
                    <a:spcPct val="90000"/>
                  </a:lnSpc>
                  <a:spcBef>
                    <a:spcPts val="667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962301" indent="-304792" algn="l" defTabSz="1219170" rtl="0" eaLnBrk="1" latinLnBrk="0" hangingPunct="1">
                  <a:lnSpc>
                    <a:spcPct val="90000"/>
                  </a:lnSpc>
                  <a:spcBef>
                    <a:spcPts val="667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571886" indent="-304792" algn="l" defTabSz="1219170" rtl="0" eaLnBrk="1" latinLnBrk="0" hangingPunct="1">
                  <a:lnSpc>
                    <a:spcPct val="90000"/>
                  </a:lnSpc>
                  <a:spcBef>
                    <a:spcPts val="667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5181470" indent="-304792" algn="l" defTabSz="1219170" rtl="0" eaLnBrk="1" latinLnBrk="0" hangingPunct="1">
                  <a:lnSpc>
                    <a:spcPct val="90000"/>
                  </a:lnSpc>
                  <a:spcBef>
                    <a:spcPts val="667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lvl="3"/>
                <a:r>
                  <a:rPr lang="en-GB" dirty="0"/>
                  <a:t>?</a:t>
                </a:r>
              </a:p>
            </p:txBody>
          </p:sp>
        </p:grpSp>
      </p:grpSp>
      <p:grpSp>
        <p:nvGrpSpPr>
          <p:cNvPr id="173" name="Group 172">
            <a:extLst>
              <a:ext uri="{FF2B5EF4-FFF2-40B4-BE49-F238E27FC236}">
                <a16:creationId xmlns:a16="http://schemas.microsoft.com/office/drawing/2014/main" id="{BCA80D26-E973-6644-8629-F5C05D20AB53}"/>
              </a:ext>
            </a:extLst>
          </p:cNvPr>
          <p:cNvGrpSpPr/>
          <p:nvPr userDrawn="1"/>
        </p:nvGrpSpPr>
        <p:grpSpPr>
          <a:xfrm>
            <a:off x="-7419094" y="2801284"/>
            <a:ext cx="6089399" cy="3767886"/>
            <a:chOff x="2588032" y="1980516"/>
            <a:chExt cx="6089399" cy="3767886"/>
          </a:xfrm>
        </p:grpSpPr>
        <p:grpSp>
          <p:nvGrpSpPr>
            <p:cNvPr id="174" name="Group 173">
              <a:extLst>
                <a:ext uri="{FF2B5EF4-FFF2-40B4-BE49-F238E27FC236}">
                  <a16:creationId xmlns:a16="http://schemas.microsoft.com/office/drawing/2014/main" id="{6F2EA58B-E54C-BB46-98E5-240D4B690463}"/>
                </a:ext>
              </a:extLst>
            </p:cNvPr>
            <p:cNvGrpSpPr/>
            <p:nvPr/>
          </p:nvGrpSpPr>
          <p:grpSpPr>
            <a:xfrm>
              <a:off x="2588032" y="1980516"/>
              <a:ext cx="6089399" cy="3767886"/>
              <a:chOff x="2686845" y="2695280"/>
              <a:chExt cx="5227994" cy="3234881"/>
            </a:xfrm>
          </p:grpSpPr>
          <p:sp>
            <p:nvSpPr>
              <p:cNvPr id="176" name="Rectangle 175">
                <a:extLst>
                  <a:ext uri="{FF2B5EF4-FFF2-40B4-BE49-F238E27FC236}">
                    <a16:creationId xmlns:a16="http://schemas.microsoft.com/office/drawing/2014/main" id="{3D8A89DC-70F1-4541-93E6-0E59AFB1CDED}"/>
                  </a:ext>
                </a:extLst>
              </p:cNvPr>
              <p:cNvSpPr/>
              <p:nvPr/>
            </p:nvSpPr>
            <p:spPr>
              <a:xfrm>
                <a:off x="2686845" y="2695281"/>
                <a:ext cx="5227994" cy="323488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019967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77" name="Rectangle 176">
                <a:extLst>
                  <a:ext uri="{FF2B5EF4-FFF2-40B4-BE49-F238E27FC236}">
                    <a16:creationId xmlns:a16="http://schemas.microsoft.com/office/drawing/2014/main" id="{369C6EF7-35B4-2C46-83CB-54733B805CA4}"/>
                  </a:ext>
                </a:extLst>
              </p:cNvPr>
              <p:cNvSpPr/>
              <p:nvPr/>
            </p:nvSpPr>
            <p:spPr>
              <a:xfrm>
                <a:off x="2686845" y="2695280"/>
                <a:ext cx="5227994" cy="5842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019967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78" name="Rounded Rectangle 177">
                <a:extLst>
                  <a:ext uri="{FF2B5EF4-FFF2-40B4-BE49-F238E27FC236}">
                    <a16:creationId xmlns:a16="http://schemas.microsoft.com/office/drawing/2014/main" id="{38CF5A59-5C0B-C148-9694-AE8100D7CAE0}"/>
                  </a:ext>
                </a:extLst>
              </p:cNvPr>
              <p:cNvSpPr/>
              <p:nvPr/>
            </p:nvSpPr>
            <p:spPr>
              <a:xfrm>
                <a:off x="7487341" y="3529305"/>
                <a:ext cx="255180" cy="951614"/>
              </a:xfrm>
              <a:prstGeom prst="roundRect">
                <a:avLst>
                  <a:gd name="adj" fmla="val 50000"/>
                </a:avLst>
              </a:prstGeom>
              <a:solidFill>
                <a:srgbClr val="01996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grpSp>
            <p:nvGrpSpPr>
              <p:cNvPr id="179" name="Group 178">
                <a:extLst>
                  <a:ext uri="{FF2B5EF4-FFF2-40B4-BE49-F238E27FC236}">
                    <a16:creationId xmlns:a16="http://schemas.microsoft.com/office/drawing/2014/main" id="{B1BF016E-01AB-1946-BE88-6A310CE62FA1}"/>
                  </a:ext>
                </a:extLst>
              </p:cNvPr>
              <p:cNvGrpSpPr/>
              <p:nvPr/>
            </p:nvGrpSpPr>
            <p:grpSpPr>
              <a:xfrm>
                <a:off x="2896167" y="2904522"/>
                <a:ext cx="651096" cy="175437"/>
                <a:chOff x="2886740" y="1651000"/>
                <a:chExt cx="651096" cy="175437"/>
              </a:xfrm>
            </p:grpSpPr>
            <p:sp>
              <p:nvSpPr>
                <p:cNvPr id="181" name="Oval 180">
                  <a:extLst>
                    <a:ext uri="{FF2B5EF4-FFF2-40B4-BE49-F238E27FC236}">
                      <a16:creationId xmlns:a16="http://schemas.microsoft.com/office/drawing/2014/main" id="{AC05C744-9044-294D-B868-2B12AB3E134B}"/>
                    </a:ext>
                  </a:extLst>
                </p:cNvPr>
                <p:cNvSpPr/>
                <p:nvPr/>
              </p:nvSpPr>
              <p:spPr>
                <a:xfrm>
                  <a:off x="2886740" y="1651000"/>
                  <a:ext cx="175437" cy="175437"/>
                </a:xfrm>
                <a:prstGeom prst="ellipse">
                  <a:avLst/>
                </a:prstGeom>
                <a:solidFill>
                  <a:srgbClr val="019967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82" name="Oval 181">
                  <a:extLst>
                    <a:ext uri="{FF2B5EF4-FFF2-40B4-BE49-F238E27FC236}">
                      <a16:creationId xmlns:a16="http://schemas.microsoft.com/office/drawing/2014/main" id="{2321C921-5E61-7C40-A8B9-7C004AB25FE3}"/>
                    </a:ext>
                  </a:extLst>
                </p:cNvPr>
                <p:cNvSpPr/>
                <p:nvPr/>
              </p:nvSpPr>
              <p:spPr>
                <a:xfrm>
                  <a:off x="3125973" y="1651000"/>
                  <a:ext cx="175437" cy="175437"/>
                </a:xfrm>
                <a:prstGeom prst="ellipse">
                  <a:avLst/>
                </a:prstGeom>
                <a:solidFill>
                  <a:srgbClr val="019967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83" name="Oval 182">
                  <a:extLst>
                    <a:ext uri="{FF2B5EF4-FFF2-40B4-BE49-F238E27FC236}">
                      <a16:creationId xmlns:a16="http://schemas.microsoft.com/office/drawing/2014/main" id="{676B9096-F948-204F-AD27-88B1CE5CF429}"/>
                    </a:ext>
                  </a:extLst>
                </p:cNvPr>
                <p:cNvSpPr/>
                <p:nvPr/>
              </p:nvSpPr>
              <p:spPr>
                <a:xfrm>
                  <a:off x="3362399" y="1651000"/>
                  <a:ext cx="175437" cy="175437"/>
                </a:xfrm>
                <a:prstGeom prst="ellipse">
                  <a:avLst/>
                </a:prstGeom>
                <a:solidFill>
                  <a:srgbClr val="019967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80" name="Rounded Rectangle 179">
                <a:extLst>
                  <a:ext uri="{FF2B5EF4-FFF2-40B4-BE49-F238E27FC236}">
                    <a16:creationId xmlns:a16="http://schemas.microsoft.com/office/drawing/2014/main" id="{6144A24D-04DC-EF4B-86F5-A28C23FC0D7C}"/>
                  </a:ext>
                </a:extLst>
              </p:cNvPr>
              <p:cNvSpPr/>
              <p:nvPr/>
            </p:nvSpPr>
            <p:spPr>
              <a:xfrm>
                <a:off x="3881306" y="2834651"/>
                <a:ext cx="3606036" cy="305458"/>
              </a:xfrm>
              <a:prstGeom prst="roundRect">
                <a:avLst>
                  <a:gd name="adj" fmla="val 47862"/>
                </a:avLst>
              </a:prstGeom>
              <a:noFill/>
              <a:ln w="38100">
                <a:solidFill>
                  <a:srgbClr val="019967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175" name="Title 1">
              <a:extLst>
                <a:ext uri="{FF2B5EF4-FFF2-40B4-BE49-F238E27FC236}">
                  <a16:creationId xmlns:a16="http://schemas.microsoft.com/office/drawing/2014/main" id="{D725C849-0188-AF4C-A4FA-6719948C1596}"/>
                </a:ext>
              </a:extLst>
            </p:cNvPr>
            <p:cNvSpPr txBox="1">
              <a:spLocks/>
            </p:cNvSpPr>
            <p:nvPr/>
          </p:nvSpPr>
          <p:spPr>
            <a:xfrm>
              <a:off x="2934015" y="3060839"/>
              <a:ext cx="4676594" cy="2287697"/>
            </a:xfrm>
            <a:prstGeom prst="rect">
              <a:avLst/>
            </a:prstGeom>
          </p:spPr>
          <p:txBody>
            <a:bodyPr vert="horz" lIns="121920" tIns="60960" rIns="121920" bIns="60960" rtlCol="0" anchor="t" anchorCtr="0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Overpass" pitchFamily="2" charset="77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  <a:spcBef>
                  <a:spcPts val="0"/>
                </a:spcBef>
                <a:spcAft>
                  <a:spcPts val="2000"/>
                </a:spcAft>
              </a:pPr>
              <a:r>
                <a:rPr lang="en-GB" sz="2200" dirty="0">
                  <a:solidFill>
                    <a:schemeClr val="dk1"/>
                  </a:solidFill>
                  <a:latin typeface="Overpass Mono" pitchFamily="49" charset="77"/>
                  <a:ea typeface="Calibri"/>
                  <a:cs typeface="Calibri"/>
                  <a:sym typeface="Calibri"/>
                </a:rPr>
                <a:t>Social media apps, like </a:t>
              </a:r>
              <a:r>
                <a:rPr lang="en-GB" sz="2200" dirty="0" err="1">
                  <a:solidFill>
                    <a:schemeClr val="dk1"/>
                  </a:solidFill>
                  <a:latin typeface="Overpass Mono" pitchFamily="49" charset="77"/>
                  <a:ea typeface="Calibri"/>
                  <a:cs typeface="Calibri"/>
                  <a:sym typeface="Calibri"/>
                </a:rPr>
                <a:t>Pix</a:t>
              </a:r>
              <a:r>
                <a:rPr lang="en-GB" sz="2200" dirty="0">
                  <a:solidFill>
                    <a:schemeClr val="dk1"/>
                  </a:solidFill>
                  <a:latin typeface="Overpass Mono" pitchFamily="49" charset="77"/>
                  <a:ea typeface="Calibri"/>
                  <a:cs typeface="Calibri"/>
                  <a:sym typeface="Calibri"/>
                </a:rPr>
                <a:t>, collect our </a:t>
              </a:r>
              <a:r>
                <a:rPr lang="en-GB" sz="2200" b="1" dirty="0">
                  <a:solidFill>
                    <a:schemeClr val="dk1"/>
                  </a:solidFill>
                  <a:latin typeface="Overpass Mono" pitchFamily="49" charset="77"/>
                  <a:ea typeface="Calibri"/>
                  <a:cs typeface="Calibri"/>
                  <a:sym typeface="Calibri"/>
                </a:rPr>
                <a:t>personal data,</a:t>
              </a:r>
              <a:r>
                <a:rPr lang="en-GB" sz="2200" dirty="0">
                  <a:solidFill>
                    <a:schemeClr val="dk1"/>
                  </a:solidFill>
                  <a:latin typeface="Overpass Mono" pitchFamily="49" charset="77"/>
                  <a:ea typeface="Calibri"/>
                  <a:cs typeface="Calibri"/>
                  <a:sym typeface="Calibri"/>
                </a:rPr>
                <a:t> for example: our location, our birthdays and the things that we are interested in.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0989969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6E24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06513" y="577851"/>
            <a:ext cx="10176825" cy="152823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6513" y="2764365"/>
            <a:ext cx="14022170" cy="49911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06513" y="8100485"/>
            <a:ext cx="5486936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algn="l"/>
            <a:r>
              <a:rPr lang="en-US" dirty="0"/>
              <a:t>Project</a:t>
            </a:r>
            <a:endParaRPr lang="en-US" sz="13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733432" y="8100485"/>
            <a:ext cx="3657957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/>
              <a:t>Page </a:t>
            </a:r>
            <a:fld id="{432B18D9-5593-6942-891F-B8C99E4675E7}" type="slidenum">
              <a:rPr lang="en-US" smtClean="0"/>
              <a:pPr/>
              <a:t>‹#›</a:t>
            </a:fld>
            <a:endParaRPr lang="en-US" sz="1300" dirty="0"/>
          </a:p>
        </p:txBody>
      </p:sp>
    </p:spTree>
    <p:extLst>
      <p:ext uri="{BB962C8B-B14F-4D97-AF65-F5344CB8AC3E}">
        <p14:creationId xmlns:p14="http://schemas.microsoft.com/office/powerpoint/2010/main" val="18516917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5" r:id="rId2"/>
    <p:sldLayoutId id="2147483684" r:id="rId3"/>
    <p:sldLayoutId id="2147483686" r:id="rId4"/>
  </p:sldLayoutIdLst>
  <p:txStyles>
    <p:titleStyle>
      <a:lvl1pPr algn="l" defTabSz="1219170" rtl="0" eaLnBrk="1" latinLnBrk="0" hangingPunct="1">
        <a:lnSpc>
          <a:spcPts val="6800"/>
        </a:lnSpc>
        <a:spcBef>
          <a:spcPct val="0"/>
        </a:spcBef>
        <a:buNone/>
        <a:defRPr sz="5500" b="0" i="0" kern="1200">
          <a:solidFill>
            <a:schemeClr val="tx1"/>
          </a:solidFill>
          <a:latin typeface="Overpass Mono" pitchFamily="49" charset="77"/>
          <a:ea typeface="+mj-ea"/>
          <a:cs typeface="+mj-cs"/>
        </a:defRPr>
      </a:lvl1pPr>
    </p:titleStyle>
    <p:bodyStyle>
      <a:lvl1pPr marL="0" indent="0" algn="l" defTabSz="121917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None/>
        <a:defRPr sz="4000" b="1" i="0" kern="1200">
          <a:solidFill>
            <a:schemeClr val="tx1"/>
          </a:solidFill>
          <a:latin typeface="Overpass Mono" pitchFamily="49" charset="77"/>
          <a:ea typeface="Verdana" panose="020B0604030504040204" pitchFamily="34" charset="0"/>
          <a:cs typeface="Verdana" panose="020B0604030504040204" pitchFamily="34" charset="0"/>
        </a:defRPr>
      </a:lvl1pPr>
      <a:lvl2pPr marL="0" indent="0" algn="l" defTabSz="121917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None/>
        <a:defRPr sz="3200" b="1" i="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2pPr>
      <a:lvl3pPr marL="0" indent="0" algn="l" defTabSz="121917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None/>
        <a:defRPr sz="280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3pPr>
      <a:lvl4pPr marL="0" indent="0" algn="l" defTabSz="121917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None/>
        <a:defRPr sz="2400" kern="1200">
          <a:solidFill>
            <a:schemeClr val="tx1"/>
          </a:solidFill>
          <a:latin typeface="Overpass Mono" pitchFamily="49" charset="77"/>
          <a:ea typeface="Verdana" panose="020B0604030504040204" pitchFamily="34" charset="0"/>
          <a:cs typeface="Verdana" panose="020B0604030504040204" pitchFamily="34" charset="0"/>
        </a:defRPr>
      </a:lvl4pPr>
      <a:lvl5pPr marL="0" indent="0" algn="l" defTabSz="121917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None/>
        <a:defRPr sz="240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5pPr>
      <a:lvl6pPr marL="3352716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7.svg"/><Relationship Id="rId4" Type="http://schemas.openxmlformats.org/officeDocument/2006/relationships/image" Target="../media/image46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6.png"/><Relationship Id="rId3" Type="http://schemas.openxmlformats.org/officeDocument/2006/relationships/image" Target="../media/image13.png"/><Relationship Id="rId7" Type="http://schemas.openxmlformats.org/officeDocument/2006/relationships/image" Target="../media/image55.svg"/><Relationship Id="rId12" Type="http://schemas.openxmlformats.org/officeDocument/2006/relationships/image" Target="../media/image1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4.png"/><Relationship Id="rId11" Type="http://schemas.openxmlformats.org/officeDocument/2006/relationships/image" Target="../media/image35.png"/><Relationship Id="rId5" Type="http://schemas.openxmlformats.org/officeDocument/2006/relationships/image" Target="../media/image53.svg"/><Relationship Id="rId10" Type="http://schemas.openxmlformats.org/officeDocument/2006/relationships/image" Target="../media/image28.png"/><Relationship Id="rId4" Type="http://schemas.openxmlformats.org/officeDocument/2006/relationships/image" Target="../media/image52.png"/><Relationship Id="rId9" Type="http://schemas.openxmlformats.org/officeDocument/2006/relationships/image" Target="../media/image57.sv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1.png"/><Relationship Id="rId4" Type="http://schemas.openxmlformats.org/officeDocument/2006/relationships/image" Target="../media/image60.e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jp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jp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jp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ico.org.uk/for-organisations/posters-stickers-and-e-learning/school-resources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47.svg"/><Relationship Id="rId4" Type="http://schemas.openxmlformats.org/officeDocument/2006/relationships/image" Target="../media/image46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5.sv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7.sv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7.sv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1.sv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6.png"/><Relationship Id="rId3" Type="http://schemas.openxmlformats.org/officeDocument/2006/relationships/image" Target="../media/image13.png"/><Relationship Id="rId7" Type="http://schemas.openxmlformats.org/officeDocument/2006/relationships/image" Target="../media/image55.sv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4.png"/><Relationship Id="rId11" Type="http://schemas.openxmlformats.org/officeDocument/2006/relationships/image" Target="../media/image35.png"/><Relationship Id="rId5" Type="http://schemas.openxmlformats.org/officeDocument/2006/relationships/image" Target="../media/image53.svg"/><Relationship Id="rId10" Type="http://schemas.openxmlformats.org/officeDocument/2006/relationships/image" Target="../media/image28.png"/><Relationship Id="rId4" Type="http://schemas.openxmlformats.org/officeDocument/2006/relationships/image" Target="../media/image52.png"/><Relationship Id="rId9" Type="http://schemas.openxmlformats.org/officeDocument/2006/relationships/image" Target="../media/image57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E54AE1-015C-2444-BB1D-39A1298ED0FB}"/>
              </a:ext>
            </a:extLst>
          </p:cNvPr>
          <p:cNvSpPr txBox="1">
            <a:spLocks/>
          </p:cNvSpPr>
          <p:nvPr/>
        </p:nvSpPr>
        <p:spPr>
          <a:xfrm>
            <a:off x="906513" y="3257556"/>
            <a:ext cx="8999487" cy="992775"/>
          </a:xfrm>
          <a:prstGeom prst="rect">
            <a:avLst/>
          </a:prstGeom>
        </p:spPr>
        <p:txBody>
          <a:bodyPr/>
          <a:lstStyle>
            <a:lvl1pPr algn="l" defTabSz="1219170" rtl="0" eaLnBrk="1" latinLnBrk="0" hangingPunct="1">
              <a:lnSpc>
                <a:spcPts val="6800"/>
              </a:lnSpc>
              <a:spcBef>
                <a:spcPct val="0"/>
              </a:spcBef>
              <a:buNone/>
              <a:defRPr sz="5500" b="0" i="0" kern="1200">
                <a:solidFill>
                  <a:schemeClr val="tx1"/>
                </a:solidFill>
                <a:latin typeface="Overpass Mono" pitchFamily="49" charset="77"/>
                <a:ea typeface="+mj-ea"/>
                <a:cs typeface="+mj-cs"/>
              </a:defRPr>
            </a:lvl1pPr>
          </a:lstStyle>
          <a:p>
            <a:r>
              <a:rPr lang="en-US" b="1" dirty="0"/>
              <a:t>Y Cod Plant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B7F824-C9CF-3642-9D8A-4956A047FBD4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2887" y="6096001"/>
            <a:ext cx="625073" cy="625073"/>
          </a:xfrm>
          <a:prstGeom prst="rect">
            <a:avLst/>
          </a:prstGeom>
        </p:spPr>
      </p:pic>
      <p:sp>
        <p:nvSpPr>
          <p:cNvPr id="6" name="Subtitle 2">
            <a:extLst>
              <a:ext uri="{FF2B5EF4-FFF2-40B4-BE49-F238E27FC236}">
                <a16:creationId xmlns:a16="http://schemas.microsoft.com/office/drawing/2014/main" id="{2747A608-7506-AD47-B980-A737B98FB42F}"/>
              </a:ext>
            </a:extLst>
          </p:cNvPr>
          <p:cNvSpPr txBox="1">
            <a:spLocks/>
          </p:cNvSpPr>
          <p:nvPr/>
        </p:nvSpPr>
        <p:spPr>
          <a:xfrm>
            <a:off x="1861742" y="6210042"/>
            <a:ext cx="3198032" cy="497017"/>
          </a:xfrm>
          <a:prstGeom prst="rect">
            <a:avLst/>
          </a:prstGeom>
        </p:spPr>
        <p:txBody>
          <a:bodyPr vert="horz" lIns="0" tIns="0" rIns="0" bIns="0" rtlCol="0">
            <a:normAutofit fontScale="85000" lnSpcReduction="1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Overpass Mono" pitchFamily="49" charset="77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Overpass" pitchFamily="2" charset="77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Overpass" pitchFamily="2" charset="77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Overpass" pitchFamily="2" charset="77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Overpass" pitchFamily="2" charset="77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US" sz="2800" dirty="0" err="1">
                <a:ea typeface="Verdana" panose="020B0604030504040204" pitchFamily="34" charset="0"/>
                <a:cs typeface="Verdana" panose="020B0604030504040204" pitchFamily="34" charset="0"/>
              </a:rPr>
              <a:t>Grŵp</a:t>
            </a:r>
            <a:r>
              <a:rPr lang="en-US" sz="2800" dirty="0"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US" sz="2800" dirty="0" err="1">
                <a:ea typeface="Verdana" panose="020B0604030504040204" pitchFamily="34" charset="0"/>
                <a:cs typeface="Verdana" panose="020B0604030504040204" pitchFamily="34" charset="0"/>
              </a:rPr>
              <a:t>oedran</a:t>
            </a:r>
            <a:r>
              <a:rPr lang="en-US" sz="2800" dirty="0">
                <a:ea typeface="Verdana" panose="020B0604030504040204" pitchFamily="34" charset="0"/>
                <a:cs typeface="Verdana" panose="020B0604030504040204" pitchFamily="34" charset="0"/>
              </a:rPr>
              <a:t> 9-11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4445E0AD-3ED8-FE41-B08C-478FACEF9F0C}"/>
              </a:ext>
            </a:extLst>
          </p:cNvPr>
          <p:cNvCxnSpPr>
            <a:cxnSpLocks/>
          </p:cNvCxnSpPr>
          <p:nvPr/>
        </p:nvCxnSpPr>
        <p:spPr>
          <a:xfrm>
            <a:off x="992190" y="4350871"/>
            <a:ext cx="8168139" cy="0"/>
          </a:xfrm>
          <a:prstGeom prst="line">
            <a:avLst/>
          </a:prstGeom>
          <a:ln w="57150">
            <a:solidFill>
              <a:srgbClr val="01996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Rectangle 2">
            <a:extLst>
              <a:ext uri="{FF2B5EF4-FFF2-40B4-BE49-F238E27FC236}">
                <a16:creationId xmlns:a16="http://schemas.microsoft.com/office/drawing/2014/main" id="{1EB7EAAC-0E70-4BF2-9C45-7A09342B550E}"/>
              </a:ext>
            </a:extLst>
          </p:cNvPr>
          <p:cNvSpPr/>
          <p:nvPr/>
        </p:nvSpPr>
        <p:spPr>
          <a:xfrm>
            <a:off x="906513" y="7630886"/>
            <a:ext cx="1706058" cy="992766"/>
          </a:xfrm>
          <a:prstGeom prst="rect">
            <a:avLst/>
          </a:prstGeom>
          <a:solidFill>
            <a:srgbClr val="F6E24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7" name="Graphic 6">
            <a:extLst>
              <a:ext uri="{FF2B5EF4-FFF2-40B4-BE49-F238E27FC236}">
                <a16:creationId xmlns:a16="http://schemas.microsoft.com/office/drawing/2014/main" id="{D38216B0-CBDA-49FD-926C-C15F3F146AA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256375" y="7658944"/>
            <a:ext cx="2098095" cy="9366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98541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Rectangle 58">
            <a:extLst>
              <a:ext uri="{FF2B5EF4-FFF2-40B4-BE49-F238E27FC236}">
                <a16:creationId xmlns:a16="http://schemas.microsoft.com/office/drawing/2014/main" id="{6B94A6EB-51A6-BA45-9176-495C0E68DB6A}"/>
              </a:ext>
            </a:extLst>
          </p:cNvPr>
          <p:cNvSpPr/>
          <p:nvPr/>
        </p:nvSpPr>
        <p:spPr>
          <a:xfrm>
            <a:off x="-192297" y="-228600"/>
            <a:ext cx="10080000" cy="6015039"/>
          </a:xfrm>
          <a:prstGeom prst="rect">
            <a:avLst/>
          </a:prstGeom>
          <a:solidFill>
            <a:schemeClr val="bg1"/>
          </a:solidFill>
          <a:ln w="34925">
            <a:solidFill>
              <a:srgbClr val="01996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/>
          </a:p>
        </p:txBody>
      </p:sp>
      <p:sp>
        <p:nvSpPr>
          <p:cNvPr id="60" name="Title 1">
            <a:extLst>
              <a:ext uri="{FF2B5EF4-FFF2-40B4-BE49-F238E27FC236}">
                <a16:creationId xmlns:a16="http://schemas.microsoft.com/office/drawing/2014/main" id="{B8D345B6-A03C-9842-AD2F-D34B6D912BF5}"/>
              </a:ext>
            </a:extLst>
          </p:cNvPr>
          <p:cNvSpPr txBox="1">
            <a:spLocks/>
          </p:cNvSpPr>
          <p:nvPr/>
        </p:nvSpPr>
        <p:spPr>
          <a:xfrm>
            <a:off x="692201" y="611125"/>
            <a:ext cx="8601067" cy="3283686"/>
          </a:xfrm>
          <a:prstGeom prst="rect">
            <a:avLst/>
          </a:prstGeom>
        </p:spPr>
        <p:txBody>
          <a:bodyPr/>
          <a:lstStyle>
            <a:lvl1pPr algn="l" defTabSz="1219170" rtl="0" eaLnBrk="1" latinLnBrk="0" hangingPunct="1">
              <a:lnSpc>
                <a:spcPts val="6800"/>
              </a:lnSpc>
              <a:spcBef>
                <a:spcPct val="0"/>
              </a:spcBef>
              <a:buNone/>
              <a:defRPr sz="5500" b="0" i="0" kern="1200">
                <a:solidFill>
                  <a:schemeClr val="tx1"/>
                </a:solidFill>
                <a:latin typeface="Overpass Mono" pitchFamily="49" charset="77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en-GB" sz="3600" b="1" dirty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Beth </a:t>
            </a:r>
            <a:r>
              <a:rPr lang="en-GB" sz="3600" b="1" dirty="0" err="1">
                <a:solidFill>
                  <a:schemeClr val="dk1"/>
                </a:solidFill>
                <a:ea typeface="Calibri"/>
                <a:cs typeface="Calibri"/>
                <a:sym typeface="Calibri"/>
              </a:rPr>
              <a:t>yw</a:t>
            </a:r>
            <a:r>
              <a:rPr lang="en-GB" sz="3600" b="1" dirty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 data </a:t>
            </a:r>
            <a:r>
              <a:rPr lang="en-GB" sz="3600" b="1" dirty="0" err="1">
                <a:solidFill>
                  <a:schemeClr val="dk1"/>
                </a:solidFill>
                <a:ea typeface="Calibri"/>
                <a:cs typeface="Calibri"/>
                <a:sym typeface="Calibri"/>
              </a:rPr>
              <a:t>personol</a:t>
            </a:r>
            <a:r>
              <a:rPr lang="en-GB" sz="3600" b="1" dirty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? </a:t>
            </a:r>
          </a:p>
          <a:p>
            <a:pPr>
              <a:lnSpc>
                <a:spcPct val="100000"/>
              </a:lnSpc>
            </a:pPr>
            <a:endParaRPr lang="en-GB" sz="2400" dirty="0">
              <a:solidFill>
                <a:schemeClr val="dk1"/>
              </a:solidFill>
              <a:ea typeface="Calibri"/>
              <a:cs typeface="Calibri"/>
              <a:sym typeface="Calibri"/>
            </a:endParaRPr>
          </a:p>
          <a:p>
            <a:pPr>
              <a:lnSpc>
                <a:spcPct val="100000"/>
              </a:lnSpc>
            </a:pPr>
            <a:r>
              <a:rPr lang="en-GB" sz="2400" dirty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Data </a:t>
            </a:r>
            <a:r>
              <a:rPr lang="en-GB" sz="2400" dirty="0" err="1">
                <a:solidFill>
                  <a:schemeClr val="dk1"/>
                </a:solidFill>
                <a:ea typeface="Calibri"/>
                <a:cs typeface="Calibri"/>
                <a:sym typeface="Calibri"/>
              </a:rPr>
              <a:t>personol</a:t>
            </a:r>
            <a:r>
              <a:rPr lang="en-GB" sz="2400" dirty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 </a:t>
            </a:r>
            <a:r>
              <a:rPr lang="en-GB" sz="2400" dirty="0" err="1">
                <a:solidFill>
                  <a:schemeClr val="dk1"/>
                </a:solidFill>
                <a:ea typeface="Calibri"/>
                <a:cs typeface="Calibri"/>
                <a:sym typeface="Calibri"/>
              </a:rPr>
              <a:t>yw</a:t>
            </a:r>
            <a:r>
              <a:rPr lang="en-GB" sz="2400" dirty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 </a:t>
            </a:r>
            <a:r>
              <a:rPr lang="en-GB" sz="2400" dirty="0" err="1">
                <a:solidFill>
                  <a:schemeClr val="dk1"/>
                </a:solidFill>
                <a:ea typeface="Calibri"/>
                <a:cs typeface="Calibri"/>
                <a:sym typeface="Calibri"/>
              </a:rPr>
              <a:t>unrhyw</a:t>
            </a:r>
            <a:r>
              <a:rPr lang="en-GB" sz="2400" dirty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 </a:t>
            </a:r>
            <a:r>
              <a:rPr lang="en-GB" sz="2400" dirty="0" err="1">
                <a:solidFill>
                  <a:schemeClr val="dk1"/>
                </a:solidFill>
                <a:ea typeface="Calibri"/>
                <a:cs typeface="Calibri"/>
                <a:sym typeface="Calibri"/>
              </a:rPr>
              <a:t>wybodaeth</a:t>
            </a:r>
            <a:r>
              <a:rPr lang="en-GB" sz="2400" dirty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 am </a:t>
            </a:r>
            <a:r>
              <a:rPr lang="en-GB" sz="2400" dirty="0" err="1">
                <a:solidFill>
                  <a:schemeClr val="dk1"/>
                </a:solidFill>
                <a:ea typeface="Calibri"/>
                <a:cs typeface="Calibri"/>
                <a:sym typeface="Calibri"/>
              </a:rPr>
              <a:t>bwy</a:t>
            </a:r>
            <a:r>
              <a:rPr lang="en-GB" sz="2400" dirty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 </a:t>
            </a:r>
            <a:r>
              <a:rPr lang="en-GB" sz="2400" dirty="0" err="1">
                <a:solidFill>
                  <a:schemeClr val="dk1"/>
                </a:solidFill>
                <a:ea typeface="Calibri"/>
                <a:cs typeface="Calibri"/>
                <a:sym typeface="Calibri"/>
              </a:rPr>
              <a:t>ydych</a:t>
            </a:r>
            <a:r>
              <a:rPr lang="en-GB" sz="2400" dirty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 chi neu </a:t>
            </a:r>
            <a:r>
              <a:rPr lang="en-GB" sz="2400" dirty="0" err="1">
                <a:solidFill>
                  <a:schemeClr val="dk1"/>
                </a:solidFill>
                <a:ea typeface="Calibri"/>
                <a:cs typeface="Calibri"/>
                <a:sym typeface="Calibri"/>
              </a:rPr>
              <a:t>beth</a:t>
            </a:r>
            <a:r>
              <a:rPr lang="en-GB" sz="2400" dirty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 </a:t>
            </a:r>
            <a:r>
              <a:rPr lang="en-GB" sz="2400" dirty="0" err="1">
                <a:solidFill>
                  <a:schemeClr val="dk1"/>
                </a:solidFill>
                <a:ea typeface="Calibri"/>
                <a:cs typeface="Calibri"/>
                <a:sym typeface="Calibri"/>
              </a:rPr>
              <a:t>rydych</a:t>
            </a:r>
            <a:r>
              <a:rPr lang="en-GB" sz="2400" dirty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 </a:t>
            </a:r>
            <a:r>
              <a:rPr lang="en-GB" sz="2400" dirty="0" err="1">
                <a:solidFill>
                  <a:schemeClr val="dk1"/>
                </a:solidFill>
                <a:ea typeface="Calibri"/>
                <a:cs typeface="Calibri"/>
                <a:sym typeface="Calibri"/>
              </a:rPr>
              <a:t>chi'n</a:t>
            </a:r>
            <a:r>
              <a:rPr lang="en-GB" sz="2400" dirty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 </a:t>
            </a:r>
            <a:r>
              <a:rPr lang="en-GB" sz="2400" dirty="0" err="1">
                <a:solidFill>
                  <a:schemeClr val="dk1"/>
                </a:solidFill>
                <a:ea typeface="Calibri"/>
                <a:cs typeface="Calibri"/>
                <a:sym typeface="Calibri"/>
              </a:rPr>
              <a:t>ei</a:t>
            </a:r>
            <a:r>
              <a:rPr lang="en-GB" sz="2400" dirty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 </a:t>
            </a:r>
            <a:r>
              <a:rPr lang="en-GB" sz="2400" dirty="0" err="1">
                <a:solidFill>
                  <a:schemeClr val="dk1"/>
                </a:solidFill>
                <a:ea typeface="Calibri"/>
                <a:cs typeface="Calibri"/>
                <a:sym typeface="Calibri"/>
              </a:rPr>
              <a:t>wneud</a:t>
            </a:r>
            <a:r>
              <a:rPr lang="en-GB" sz="2400" dirty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.</a:t>
            </a:r>
          </a:p>
          <a:p>
            <a:pPr>
              <a:lnSpc>
                <a:spcPct val="100000"/>
              </a:lnSpc>
            </a:pPr>
            <a:endParaRPr lang="en-GB" sz="2400" dirty="0">
              <a:solidFill>
                <a:schemeClr val="dk1"/>
              </a:solidFill>
              <a:ea typeface="Calibri"/>
              <a:cs typeface="Calibri"/>
              <a:sym typeface="Calibri"/>
            </a:endParaRPr>
          </a:p>
          <a:p>
            <a:pPr>
              <a:lnSpc>
                <a:spcPct val="100000"/>
              </a:lnSpc>
            </a:pPr>
            <a:r>
              <a:rPr lang="en-GB" sz="2400" dirty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Er </a:t>
            </a:r>
            <a:r>
              <a:rPr lang="en-GB" sz="2400" dirty="0" err="1">
                <a:solidFill>
                  <a:schemeClr val="dk1"/>
                </a:solidFill>
                <a:ea typeface="Calibri"/>
                <a:cs typeface="Calibri"/>
                <a:sym typeface="Calibri"/>
              </a:rPr>
              <a:t>enghraifft</a:t>
            </a:r>
            <a:r>
              <a:rPr lang="en-GB" sz="2400" dirty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:</a:t>
            </a:r>
          </a:p>
          <a:p>
            <a:pPr>
              <a:lnSpc>
                <a:spcPct val="100000"/>
              </a:lnSpc>
            </a:pPr>
            <a:endParaRPr lang="en-GB" sz="1600" dirty="0">
              <a:solidFill>
                <a:schemeClr val="dk1"/>
              </a:solidFill>
              <a:ea typeface="Calibri"/>
              <a:cs typeface="Calibri"/>
              <a:sym typeface="Calibri"/>
            </a:endParaRPr>
          </a:p>
          <a:p>
            <a:pPr>
              <a:lnSpc>
                <a:spcPct val="100000"/>
              </a:lnSpc>
            </a:pPr>
            <a:r>
              <a:rPr lang="en-GB" sz="2400" b="1" dirty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 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603E50B2-3204-4779-8409-3234DB0E01F1}"/>
              </a:ext>
            </a:extLst>
          </p:cNvPr>
          <p:cNvGrpSpPr/>
          <p:nvPr/>
        </p:nvGrpSpPr>
        <p:grpSpPr>
          <a:xfrm>
            <a:off x="462224" y="3734038"/>
            <a:ext cx="15442514" cy="3181134"/>
            <a:chOff x="462224" y="3734038"/>
            <a:chExt cx="15442514" cy="3181134"/>
          </a:xfrm>
        </p:grpSpPr>
        <p:grpSp>
          <p:nvGrpSpPr>
            <p:cNvPr id="95" name="Group 94">
              <a:extLst>
                <a:ext uri="{FF2B5EF4-FFF2-40B4-BE49-F238E27FC236}">
                  <a16:creationId xmlns:a16="http://schemas.microsoft.com/office/drawing/2014/main" id="{5A6C1779-543D-4E71-B49D-E5EA6B59D091}"/>
                </a:ext>
              </a:extLst>
            </p:cNvPr>
            <p:cNvGrpSpPr/>
            <p:nvPr/>
          </p:nvGrpSpPr>
          <p:grpSpPr>
            <a:xfrm>
              <a:off x="6712298" y="3734038"/>
              <a:ext cx="2942365" cy="3181134"/>
              <a:chOff x="6712298" y="3734038"/>
              <a:chExt cx="2942365" cy="3181134"/>
            </a:xfrm>
          </p:grpSpPr>
          <p:sp>
            <p:nvSpPr>
              <p:cNvPr id="96" name="Rectangle 95">
                <a:extLst>
                  <a:ext uri="{FF2B5EF4-FFF2-40B4-BE49-F238E27FC236}">
                    <a16:creationId xmlns:a16="http://schemas.microsoft.com/office/drawing/2014/main" id="{F80E0E45-8D19-4851-8462-28EDA4B2B9CB}"/>
                  </a:ext>
                </a:extLst>
              </p:cNvPr>
              <p:cNvSpPr/>
              <p:nvPr/>
            </p:nvSpPr>
            <p:spPr>
              <a:xfrm>
                <a:off x="6712298" y="4038774"/>
                <a:ext cx="2637631" cy="2876398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019967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3200" dirty="0"/>
              </a:p>
            </p:txBody>
          </p:sp>
          <p:pic>
            <p:nvPicPr>
              <p:cNvPr id="97" name="Picture 96">
                <a:extLst>
                  <a:ext uri="{FF2B5EF4-FFF2-40B4-BE49-F238E27FC236}">
                    <a16:creationId xmlns:a16="http://schemas.microsoft.com/office/drawing/2014/main" id="{8B37CF7B-F5E0-4BF8-8453-44FF983126F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9045195" y="3734038"/>
                <a:ext cx="609468" cy="609468"/>
              </a:xfrm>
              <a:prstGeom prst="rect">
                <a:avLst/>
              </a:prstGeom>
            </p:spPr>
          </p:pic>
          <p:sp>
            <p:nvSpPr>
              <p:cNvPr id="98" name="Title 1">
                <a:extLst>
                  <a:ext uri="{FF2B5EF4-FFF2-40B4-BE49-F238E27FC236}">
                    <a16:creationId xmlns:a16="http://schemas.microsoft.com/office/drawing/2014/main" id="{957C4AEE-5F0E-45DA-8B16-6CA163DFC3E4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6712298" y="5973665"/>
                <a:ext cx="2637631" cy="941507"/>
              </a:xfrm>
              <a:prstGeom prst="rect">
                <a:avLst/>
              </a:prstGeom>
            </p:spPr>
            <p:txBody>
              <a:bodyPr vert="horz" lIns="0" tIns="0" rIns="0" bIns="0" rtlCol="0" anchor="ctr">
                <a:noAutofit/>
              </a:bodyPr>
              <a:lstStyle>
                <a:lvl1pPr algn="l" defTabSz="914400" rtl="0" eaLnBrk="1" latinLnBrk="0" hangingPunct="1">
                  <a:lnSpc>
                    <a:spcPct val="90000"/>
                  </a:lnSpc>
                  <a:spcBef>
                    <a:spcPct val="0"/>
                  </a:spcBef>
                  <a:buNone/>
                  <a:defRPr sz="4400" kern="1200">
                    <a:solidFill>
                      <a:schemeClr val="tx1"/>
                    </a:solidFill>
                    <a:latin typeface="Overpass" pitchFamily="2" charset="77"/>
                    <a:ea typeface="+mj-ea"/>
                    <a:cs typeface="+mj-cs"/>
                  </a:defRPr>
                </a:lvl1pPr>
              </a:lstStyle>
              <a:p>
                <a:pPr algn="ctr">
                  <a:lnSpc>
                    <a:spcPct val="100000"/>
                  </a:lnSpc>
                </a:pPr>
                <a:r>
                  <a:rPr lang="en-US" sz="2400" b="1" spc="-150" dirty="0" err="1">
                    <a:solidFill>
                      <a:srgbClr val="019967"/>
                    </a:solidFill>
                    <a:latin typeface="Overpass Mono" pitchFamily="49" charset="77"/>
                  </a:rPr>
                  <a:t>Eich</a:t>
                </a:r>
                <a:r>
                  <a:rPr lang="en-US" sz="2400" b="1" spc="-150" dirty="0">
                    <a:solidFill>
                      <a:srgbClr val="019967"/>
                    </a:solidFill>
                    <a:latin typeface="Overpass Mono" pitchFamily="49" charset="77"/>
                  </a:rPr>
                  <a:t> </a:t>
                </a:r>
                <a:r>
                  <a:rPr lang="en-US" sz="2400" b="1" spc="-150" dirty="0" err="1">
                    <a:solidFill>
                      <a:srgbClr val="019967"/>
                    </a:solidFill>
                    <a:latin typeface="Overpass Mono" pitchFamily="49" charset="77"/>
                  </a:rPr>
                  <a:t>lleoliad</a:t>
                </a:r>
                <a:r>
                  <a:rPr lang="en-US" sz="2400" b="1" spc="-150" dirty="0">
                    <a:solidFill>
                      <a:srgbClr val="019967"/>
                    </a:solidFill>
                    <a:latin typeface="Overpass Mono" pitchFamily="49" charset="77"/>
                  </a:rPr>
                  <a:t>
</a:t>
                </a:r>
                <a:endParaRPr lang="en-US" sz="2400" spc="-150" dirty="0">
                  <a:solidFill>
                    <a:srgbClr val="019967"/>
                  </a:solidFill>
                  <a:latin typeface="Overpass Mono" pitchFamily="49" charset="77"/>
                </a:endParaRPr>
              </a:p>
            </p:txBody>
          </p:sp>
          <p:pic>
            <p:nvPicPr>
              <p:cNvPr id="99" name="Graphic 98">
                <a:extLst>
                  <a:ext uri="{FF2B5EF4-FFF2-40B4-BE49-F238E27FC236}">
                    <a16:creationId xmlns:a16="http://schemas.microsoft.com/office/drawing/2014/main" id="{6581D0D4-E247-449A-B548-B5F658041F1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extLs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tretch>
                <a:fillRect/>
              </a:stretch>
            </p:blipFill>
            <p:spPr>
              <a:xfrm>
                <a:off x="7178613" y="4275236"/>
                <a:ext cx="1714500" cy="1828800"/>
              </a:xfrm>
              <a:prstGeom prst="rect">
                <a:avLst/>
              </a:prstGeom>
            </p:spPr>
          </p:pic>
        </p:grpSp>
        <p:grpSp>
          <p:nvGrpSpPr>
            <p:cNvPr id="100" name="Group 99">
              <a:extLst>
                <a:ext uri="{FF2B5EF4-FFF2-40B4-BE49-F238E27FC236}">
                  <a16:creationId xmlns:a16="http://schemas.microsoft.com/office/drawing/2014/main" id="{5F83D30E-426E-4F13-A4BC-417075FA608C}"/>
                </a:ext>
              </a:extLst>
            </p:cNvPr>
            <p:cNvGrpSpPr/>
            <p:nvPr/>
          </p:nvGrpSpPr>
          <p:grpSpPr>
            <a:xfrm>
              <a:off x="9837335" y="3734038"/>
              <a:ext cx="2942365" cy="3181134"/>
              <a:chOff x="9837335" y="3734038"/>
              <a:chExt cx="2942365" cy="3181134"/>
            </a:xfrm>
          </p:grpSpPr>
          <p:sp>
            <p:nvSpPr>
              <p:cNvPr id="101" name="Rectangle 100">
                <a:extLst>
                  <a:ext uri="{FF2B5EF4-FFF2-40B4-BE49-F238E27FC236}">
                    <a16:creationId xmlns:a16="http://schemas.microsoft.com/office/drawing/2014/main" id="{3877ABF1-5DA1-49D6-97DB-3948C892C2AE}"/>
                  </a:ext>
                </a:extLst>
              </p:cNvPr>
              <p:cNvSpPr/>
              <p:nvPr/>
            </p:nvSpPr>
            <p:spPr>
              <a:xfrm>
                <a:off x="9837335" y="4038774"/>
                <a:ext cx="2637631" cy="2876398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019967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3200" dirty="0"/>
              </a:p>
            </p:txBody>
          </p:sp>
          <p:pic>
            <p:nvPicPr>
              <p:cNvPr id="102" name="Picture 101">
                <a:extLst>
                  <a:ext uri="{FF2B5EF4-FFF2-40B4-BE49-F238E27FC236}">
                    <a16:creationId xmlns:a16="http://schemas.microsoft.com/office/drawing/2014/main" id="{AB162415-6990-4837-BD02-FA6674D31BE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12170232" y="3734038"/>
                <a:ext cx="609468" cy="609468"/>
              </a:xfrm>
              <a:prstGeom prst="rect">
                <a:avLst/>
              </a:prstGeom>
            </p:spPr>
          </p:pic>
          <p:sp>
            <p:nvSpPr>
              <p:cNvPr id="103" name="Title 1">
                <a:extLst>
                  <a:ext uri="{FF2B5EF4-FFF2-40B4-BE49-F238E27FC236}">
                    <a16:creationId xmlns:a16="http://schemas.microsoft.com/office/drawing/2014/main" id="{11347200-C70B-431B-A999-EB53088F492B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9837336" y="5973665"/>
                <a:ext cx="2637630" cy="941507"/>
              </a:xfrm>
              <a:prstGeom prst="rect">
                <a:avLst/>
              </a:prstGeom>
            </p:spPr>
            <p:txBody>
              <a:bodyPr vert="horz" lIns="0" tIns="0" rIns="0" bIns="0" rtlCol="0" anchor="ctr">
                <a:noAutofit/>
              </a:bodyPr>
              <a:lstStyle>
                <a:lvl1pPr algn="l" defTabSz="914400" rtl="0" eaLnBrk="1" latinLnBrk="0" hangingPunct="1">
                  <a:lnSpc>
                    <a:spcPct val="90000"/>
                  </a:lnSpc>
                  <a:spcBef>
                    <a:spcPct val="0"/>
                  </a:spcBef>
                  <a:buNone/>
                  <a:defRPr sz="4400" kern="1200">
                    <a:solidFill>
                      <a:schemeClr val="tx1"/>
                    </a:solidFill>
                    <a:latin typeface="Overpass" pitchFamily="2" charset="77"/>
                    <a:ea typeface="+mj-ea"/>
                    <a:cs typeface="+mj-cs"/>
                  </a:defRPr>
                </a:lvl1pPr>
              </a:lstStyle>
              <a:p>
                <a:pPr algn="ctr">
                  <a:lnSpc>
                    <a:spcPct val="100000"/>
                  </a:lnSpc>
                </a:pPr>
                <a:r>
                  <a:rPr lang="en-US" sz="2400" b="1" spc="-150" dirty="0" err="1">
                    <a:solidFill>
                      <a:srgbClr val="019967"/>
                    </a:solidFill>
                    <a:latin typeface="Overpass Mono" pitchFamily="49" charset="77"/>
                  </a:rPr>
                  <a:t>Eich</a:t>
                </a:r>
                <a:r>
                  <a:rPr lang="en-US" sz="2400" b="1" spc="-150" dirty="0">
                    <a:solidFill>
                      <a:srgbClr val="019967"/>
                    </a:solidFill>
                    <a:latin typeface="Overpass Mono" pitchFamily="49" charset="77"/>
                  </a:rPr>
                  <a:t> </a:t>
                </a:r>
                <a:r>
                  <a:rPr lang="en-US" sz="2400" b="1" spc="-150" dirty="0" err="1">
                    <a:solidFill>
                      <a:srgbClr val="019967"/>
                    </a:solidFill>
                    <a:latin typeface="Overpass Mono" pitchFamily="49" charset="77"/>
                  </a:rPr>
                  <a:t>cyfrineiriau</a:t>
                </a:r>
                <a:r>
                  <a:rPr lang="en-US" sz="2400" b="1" spc="-150" dirty="0">
                    <a:solidFill>
                      <a:srgbClr val="019967"/>
                    </a:solidFill>
                    <a:latin typeface="Overpass Mono" pitchFamily="49" charset="77"/>
                  </a:rPr>
                  <a:t>
</a:t>
                </a:r>
                <a:endParaRPr lang="en-US" sz="2400" spc="-150" dirty="0">
                  <a:solidFill>
                    <a:srgbClr val="019967"/>
                  </a:solidFill>
                  <a:latin typeface="Overpass Mono" pitchFamily="49" charset="77"/>
                </a:endParaRPr>
              </a:p>
            </p:txBody>
          </p:sp>
          <p:pic>
            <p:nvPicPr>
              <p:cNvPr id="104" name="Graphic 103">
                <a:extLst>
                  <a:ext uri="{FF2B5EF4-FFF2-40B4-BE49-F238E27FC236}">
                    <a16:creationId xmlns:a16="http://schemas.microsoft.com/office/drawing/2014/main" id="{049F452A-37C7-4859-B9A6-0F409579ECC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>
                <a:extLst>
                  <a:ext uri="{96DAC541-7B7A-43D3-8B79-37D633B846F1}">
                    <asvg:svgBlip xmlns:asvg="http://schemas.microsoft.com/office/drawing/2016/SVG/main" r:embed="rId7"/>
                  </a:ext>
                </a:extLst>
              </a:blip>
              <a:stretch>
                <a:fillRect/>
              </a:stretch>
            </p:blipFill>
            <p:spPr>
              <a:xfrm>
                <a:off x="10675137" y="4622899"/>
                <a:ext cx="962025" cy="1133475"/>
              </a:xfrm>
              <a:prstGeom prst="rect">
                <a:avLst/>
              </a:prstGeom>
            </p:spPr>
          </p:pic>
        </p:grpSp>
        <p:grpSp>
          <p:nvGrpSpPr>
            <p:cNvPr id="105" name="Group 104">
              <a:extLst>
                <a:ext uri="{FF2B5EF4-FFF2-40B4-BE49-F238E27FC236}">
                  <a16:creationId xmlns:a16="http://schemas.microsoft.com/office/drawing/2014/main" id="{EF51855A-1585-4905-80D9-2054A9D12832}"/>
                </a:ext>
              </a:extLst>
            </p:cNvPr>
            <p:cNvGrpSpPr/>
            <p:nvPr/>
          </p:nvGrpSpPr>
          <p:grpSpPr>
            <a:xfrm>
              <a:off x="3586270" y="3734038"/>
              <a:ext cx="2943356" cy="3181134"/>
              <a:chOff x="3586270" y="3734038"/>
              <a:chExt cx="2943356" cy="3181134"/>
            </a:xfrm>
          </p:grpSpPr>
          <p:sp>
            <p:nvSpPr>
              <p:cNvPr id="106" name="Rectangle 105">
                <a:extLst>
                  <a:ext uri="{FF2B5EF4-FFF2-40B4-BE49-F238E27FC236}">
                    <a16:creationId xmlns:a16="http://schemas.microsoft.com/office/drawing/2014/main" id="{E8E70433-DC33-4BCB-BA62-2A00994D6679}"/>
                  </a:ext>
                </a:extLst>
              </p:cNvPr>
              <p:cNvSpPr/>
              <p:nvPr/>
            </p:nvSpPr>
            <p:spPr>
              <a:xfrm>
                <a:off x="3587261" y="4038774"/>
                <a:ext cx="2637631" cy="2876398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019967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3200" dirty="0"/>
              </a:p>
            </p:txBody>
          </p:sp>
          <p:pic>
            <p:nvPicPr>
              <p:cNvPr id="107" name="Picture 106">
                <a:extLst>
                  <a:ext uri="{FF2B5EF4-FFF2-40B4-BE49-F238E27FC236}">
                    <a16:creationId xmlns:a16="http://schemas.microsoft.com/office/drawing/2014/main" id="{97CA37E9-1F65-4D35-92DD-C582852A2A3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5920158" y="3734038"/>
                <a:ext cx="609468" cy="609468"/>
              </a:xfrm>
              <a:prstGeom prst="rect">
                <a:avLst/>
              </a:prstGeom>
            </p:spPr>
          </p:pic>
          <p:sp>
            <p:nvSpPr>
              <p:cNvPr id="108" name="Title 1">
                <a:extLst>
                  <a:ext uri="{FF2B5EF4-FFF2-40B4-BE49-F238E27FC236}">
                    <a16:creationId xmlns:a16="http://schemas.microsoft.com/office/drawing/2014/main" id="{347E4A96-7F06-445E-BE61-2C3DFE1E5F9F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3586270" y="5973665"/>
                <a:ext cx="2637630" cy="941507"/>
              </a:xfrm>
              <a:prstGeom prst="rect">
                <a:avLst/>
              </a:prstGeom>
            </p:spPr>
            <p:txBody>
              <a:bodyPr vert="horz" lIns="0" tIns="0" rIns="0" bIns="0" rtlCol="0" anchor="ctr">
                <a:noAutofit/>
              </a:bodyPr>
              <a:lstStyle>
                <a:lvl1pPr algn="l" defTabSz="914400" rtl="0" eaLnBrk="1" latinLnBrk="0" hangingPunct="1">
                  <a:lnSpc>
                    <a:spcPct val="90000"/>
                  </a:lnSpc>
                  <a:spcBef>
                    <a:spcPct val="0"/>
                  </a:spcBef>
                  <a:buNone/>
                  <a:defRPr sz="4400" kern="1200">
                    <a:solidFill>
                      <a:schemeClr val="tx1"/>
                    </a:solidFill>
                    <a:latin typeface="Overpass" pitchFamily="2" charset="77"/>
                    <a:ea typeface="+mj-ea"/>
                    <a:cs typeface="+mj-cs"/>
                  </a:defRPr>
                </a:lvl1pPr>
              </a:lstStyle>
              <a:p>
                <a:pPr algn="ctr">
                  <a:lnSpc>
                    <a:spcPct val="100000"/>
                  </a:lnSpc>
                </a:pPr>
                <a:r>
                  <a:rPr lang="en-US" sz="2400" b="1" spc="-150" dirty="0" err="1">
                    <a:solidFill>
                      <a:srgbClr val="019967"/>
                    </a:solidFill>
                    <a:latin typeface="Overpass Mono" pitchFamily="49" charset="77"/>
                  </a:rPr>
                  <a:t>Eich</a:t>
                </a:r>
                <a:r>
                  <a:rPr lang="en-US" sz="2400" b="1" spc="-150" dirty="0">
                    <a:solidFill>
                      <a:srgbClr val="019967"/>
                    </a:solidFill>
                    <a:latin typeface="Overpass Mono" pitchFamily="49" charset="77"/>
                  </a:rPr>
                  <a:t> </a:t>
                </a:r>
                <a:r>
                  <a:rPr lang="en-US" sz="2400" b="1" spc="-150" dirty="0" err="1">
                    <a:solidFill>
                      <a:srgbClr val="019967"/>
                    </a:solidFill>
                    <a:latin typeface="Overpass Mono" pitchFamily="49" charset="77"/>
                  </a:rPr>
                  <a:t>hoff</a:t>
                </a:r>
                <a:r>
                  <a:rPr lang="en-US" sz="2400" b="1" spc="-150" dirty="0">
                    <a:solidFill>
                      <a:srgbClr val="019967"/>
                    </a:solidFill>
                    <a:latin typeface="Overpass Mono" pitchFamily="49" charset="77"/>
                  </a:rPr>
                  <a:t> </a:t>
                </a:r>
                <a:r>
                  <a:rPr lang="en-US" sz="2400" b="1" spc="-150" dirty="0" err="1">
                    <a:solidFill>
                      <a:srgbClr val="019967"/>
                    </a:solidFill>
                    <a:latin typeface="Overpass Mono" pitchFamily="49" charset="77"/>
                  </a:rPr>
                  <a:t>raglen</a:t>
                </a:r>
                <a:r>
                  <a:rPr lang="en-US" sz="2400" b="1" spc="-150" dirty="0">
                    <a:solidFill>
                      <a:srgbClr val="019967"/>
                    </a:solidFill>
                    <a:latin typeface="Overpass Mono" pitchFamily="49" charset="77"/>
                  </a:rPr>
                  <a:t> </a:t>
                </a:r>
                <a:r>
                  <a:rPr lang="en-US" sz="2400" b="1" spc="-150" dirty="0" err="1">
                    <a:solidFill>
                      <a:srgbClr val="019967"/>
                    </a:solidFill>
                    <a:latin typeface="Overpass Mono" pitchFamily="49" charset="77"/>
                  </a:rPr>
                  <a:t>deledu</a:t>
                </a:r>
                <a:r>
                  <a:rPr lang="en-US" sz="2400" b="1" spc="-150" dirty="0">
                    <a:solidFill>
                      <a:srgbClr val="019967"/>
                    </a:solidFill>
                    <a:latin typeface="Overpass Mono" pitchFamily="49" charset="77"/>
                  </a:rPr>
                  <a:t>
</a:t>
                </a:r>
                <a:endParaRPr lang="en-US" sz="2400" spc="-150" dirty="0">
                  <a:solidFill>
                    <a:srgbClr val="019967"/>
                  </a:solidFill>
                  <a:latin typeface="Overpass Mono" pitchFamily="49" charset="77"/>
                </a:endParaRPr>
              </a:p>
            </p:txBody>
          </p:sp>
          <p:pic>
            <p:nvPicPr>
              <p:cNvPr id="109" name="Graphic 108">
                <a:extLst>
                  <a:ext uri="{FF2B5EF4-FFF2-40B4-BE49-F238E27FC236}">
                    <a16:creationId xmlns:a16="http://schemas.microsoft.com/office/drawing/2014/main" id="{B1C4C74C-EC86-4A87-A70F-E428BAA9AA1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>
                <a:extLst>
                  <a:ext uri="{96DAC541-7B7A-43D3-8B79-37D633B846F1}">
                    <asvg:svgBlip xmlns:asvg="http://schemas.microsoft.com/office/drawing/2016/SVG/main" r:embed="rId9"/>
                  </a:ext>
                </a:extLst>
              </a:blip>
              <a:stretch>
                <a:fillRect/>
              </a:stretch>
            </p:blipFill>
            <p:spPr>
              <a:xfrm>
                <a:off x="4041775" y="4360961"/>
                <a:ext cx="1733550" cy="1657350"/>
              </a:xfrm>
              <a:prstGeom prst="rect">
                <a:avLst/>
              </a:prstGeom>
            </p:spPr>
          </p:pic>
        </p:grpSp>
        <p:grpSp>
          <p:nvGrpSpPr>
            <p:cNvPr id="110" name="Group 109">
              <a:extLst>
                <a:ext uri="{FF2B5EF4-FFF2-40B4-BE49-F238E27FC236}">
                  <a16:creationId xmlns:a16="http://schemas.microsoft.com/office/drawing/2014/main" id="{25500DCE-B9D8-4770-818E-047172B8EF5E}"/>
                </a:ext>
              </a:extLst>
            </p:cNvPr>
            <p:cNvGrpSpPr/>
            <p:nvPr/>
          </p:nvGrpSpPr>
          <p:grpSpPr>
            <a:xfrm>
              <a:off x="12962372" y="3734038"/>
              <a:ext cx="2942366" cy="3181134"/>
              <a:chOff x="12962372" y="3734038"/>
              <a:chExt cx="2942366" cy="3181134"/>
            </a:xfrm>
          </p:grpSpPr>
          <p:sp>
            <p:nvSpPr>
              <p:cNvPr id="111" name="Rectangle 110">
                <a:extLst>
                  <a:ext uri="{FF2B5EF4-FFF2-40B4-BE49-F238E27FC236}">
                    <a16:creationId xmlns:a16="http://schemas.microsoft.com/office/drawing/2014/main" id="{90B527B5-B2AE-41E2-9ECA-63B5797F8B5C}"/>
                  </a:ext>
                </a:extLst>
              </p:cNvPr>
              <p:cNvSpPr/>
              <p:nvPr/>
            </p:nvSpPr>
            <p:spPr>
              <a:xfrm>
                <a:off x="12962373" y="4038774"/>
                <a:ext cx="2637631" cy="2876398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019967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3200" dirty="0"/>
              </a:p>
            </p:txBody>
          </p:sp>
          <p:pic>
            <p:nvPicPr>
              <p:cNvPr id="112" name="Picture 111">
                <a:extLst>
                  <a:ext uri="{FF2B5EF4-FFF2-40B4-BE49-F238E27FC236}">
                    <a16:creationId xmlns:a16="http://schemas.microsoft.com/office/drawing/2014/main" id="{3381D4C1-CA03-425A-BF69-5FA4DB4F896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15295270" y="3734038"/>
                <a:ext cx="609468" cy="609468"/>
              </a:xfrm>
              <a:prstGeom prst="rect">
                <a:avLst/>
              </a:prstGeom>
            </p:spPr>
          </p:pic>
          <p:sp>
            <p:nvSpPr>
              <p:cNvPr id="113" name="Title 1">
                <a:extLst>
                  <a:ext uri="{FF2B5EF4-FFF2-40B4-BE49-F238E27FC236}">
                    <a16:creationId xmlns:a16="http://schemas.microsoft.com/office/drawing/2014/main" id="{8DE9BACC-71FC-4477-96F1-0DAF9BD1CF89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2962372" y="5973665"/>
                <a:ext cx="2637632" cy="941507"/>
              </a:xfrm>
              <a:prstGeom prst="rect">
                <a:avLst/>
              </a:prstGeom>
            </p:spPr>
            <p:txBody>
              <a:bodyPr vert="horz" lIns="0" tIns="0" rIns="0" bIns="0" rtlCol="0" anchor="ctr">
                <a:noAutofit/>
              </a:bodyPr>
              <a:lstStyle>
                <a:lvl1pPr algn="l" defTabSz="914400" rtl="0" eaLnBrk="1" latinLnBrk="0" hangingPunct="1">
                  <a:lnSpc>
                    <a:spcPct val="90000"/>
                  </a:lnSpc>
                  <a:spcBef>
                    <a:spcPct val="0"/>
                  </a:spcBef>
                  <a:buNone/>
                  <a:defRPr sz="4400" kern="1200">
                    <a:solidFill>
                      <a:schemeClr val="tx1"/>
                    </a:solidFill>
                    <a:latin typeface="Overpass" pitchFamily="2" charset="77"/>
                    <a:ea typeface="+mj-ea"/>
                    <a:cs typeface="+mj-cs"/>
                  </a:defRPr>
                </a:lvl1pPr>
              </a:lstStyle>
              <a:p>
                <a:pPr algn="ctr">
                  <a:lnSpc>
                    <a:spcPct val="100000"/>
                  </a:lnSpc>
                </a:pPr>
                <a:r>
                  <a:rPr lang="en-US" sz="2400" b="1" spc="-150" dirty="0" err="1">
                    <a:solidFill>
                      <a:srgbClr val="019967"/>
                    </a:solidFill>
                    <a:latin typeface="Overpass Mono" pitchFamily="49" charset="77"/>
                  </a:rPr>
                  <a:t>Eich</a:t>
                </a:r>
                <a:r>
                  <a:rPr lang="en-US" sz="2400" b="1" spc="-150" dirty="0">
                    <a:solidFill>
                      <a:srgbClr val="019967"/>
                    </a:solidFill>
                    <a:latin typeface="Overpass Mono" pitchFamily="49" charset="77"/>
                  </a:rPr>
                  <a:t> </a:t>
                </a:r>
                <a:r>
                  <a:rPr lang="en-US" sz="2400" b="1" spc="-150" dirty="0" err="1">
                    <a:solidFill>
                      <a:srgbClr val="019967"/>
                    </a:solidFill>
                    <a:latin typeface="Overpass Mono" pitchFamily="49" charset="77"/>
                  </a:rPr>
                  <a:t>cofnodion</a:t>
                </a:r>
                <a:r>
                  <a:rPr lang="en-US" sz="2400" b="1" spc="-150" dirty="0">
                    <a:solidFill>
                      <a:srgbClr val="019967"/>
                    </a:solidFill>
                    <a:latin typeface="Overpass Mono" pitchFamily="49" charset="77"/>
                  </a:rPr>
                  <a:t> </a:t>
                </a:r>
                <a:r>
                  <a:rPr lang="en-US" sz="2400" b="1" spc="-150" dirty="0" err="1">
                    <a:solidFill>
                      <a:srgbClr val="019967"/>
                    </a:solidFill>
                    <a:latin typeface="Overpass Mono" pitchFamily="49" charset="77"/>
                  </a:rPr>
                  <a:t>meddygol</a:t>
                </a:r>
                <a:r>
                  <a:rPr lang="en-US" sz="2400" b="1" spc="-150" dirty="0">
                    <a:solidFill>
                      <a:srgbClr val="019967"/>
                    </a:solidFill>
                    <a:latin typeface="Overpass Mono" pitchFamily="49" charset="77"/>
                  </a:rPr>
                  <a:t>
</a:t>
                </a:r>
                <a:endParaRPr lang="en-US" sz="2400" spc="-150" dirty="0">
                  <a:solidFill>
                    <a:srgbClr val="019967"/>
                  </a:solidFill>
                  <a:latin typeface="Overpass Mono" pitchFamily="49" charset="77"/>
                </a:endParaRPr>
              </a:p>
            </p:txBody>
          </p:sp>
          <p:pic>
            <p:nvPicPr>
              <p:cNvPr id="114" name="Picture 113">
                <a:extLst>
                  <a:ext uri="{FF2B5EF4-FFF2-40B4-BE49-F238E27FC236}">
                    <a16:creationId xmlns:a16="http://schemas.microsoft.com/office/drawing/2014/main" id="{5110946B-7B84-4C93-9C97-E08E4A1941D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13523883" y="4279448"/>
                <a:ext cx="1514609" cy="1820376"/>
              </a:xfrm>
              <a:prstGeom prst="rect">
                <a:avLst/>
              </a:prstGeom>
            </p:spPr>
          </p:pic>
        </p:grpSp>
        <p:grpSp>
          <p:nvGrpSpPr>
            <p:cNvPr id="115" name="Group 114">
              <a:extLst>
                <a:ext uri="{FF2B5EF4-FFF2-40B4-BE49-F238E27FC236}">
                  <a16:creationId xmlns:a16="http://schemas.microsoft.com/office/drawing/2014/main" id="{86E4300B-0CF4-4CF6-94E7-7460D8DBBC3F}"/>
                </a:ext>
              </a:extLst>
            </p:cNvPr>
            <p:cNvGrpSpPr/>
            <p:nvPr/>
          </p:nvGrpSpPr>
          <p:grpSpPr>
            <a:xfrm>
              <a:off x="462224" y="3734038"/>
              <a:ext cx="2942365" cy="3181134"/>
              <a:chOff x="462224" y="3734038"/>
              <a:chExt cx="2942365" cy="3181134"/>
            </a:xfrm>
          </p:grpSpPr>
          <p:sp>
            <p:nvSpPr>
              <p:cNvPr id="116" name="Rectangle 115">
                <a:extLst>
                  <a:ext uri="{FF2B5EF4-FFF2-40B4-BE49-F238E27FC236}">
                    <a16:creationId xmlns:a16="http://schemas.microsoft.com/office/drawing/2014/main" id="{F88B5B64-5A39-45EF-8BD5-9B0AB54F0C64}"/>
                  </a:ext>
                </a:extLst>
              </p:cNvPr>
              <p:cNvSpPr/>
              <p:nvPr/>
            </p:nvSpPr>
            <p:spPr>
              <a:xfrm>
                <a:off x="462224" y="4038774"/>
                <a:ext cx="2637631" cy="2876398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019967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3200" dirty="0"/>
              </a:p>
            </p:txBody>
          </p:sp>
          <p:pic>
            <p:nvPicPr>
              <p:cNvPr id="117" name="Picture 116">
                <a:extLst>
                  <a:ext uri="{FF2B5EF4-FFF2-40B4-BE49-F238E27FC236}">
                    <a16:creationId xmlns:a16="http://schemas.microsoft.com/office/drawing/2014/main" id="{C489195B-26A3-4082-BF77-DEB07F312CB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2795121" y="3734038"/>
                <a:ext cx="609468" cy="609468"/>
              </a:xfrm>
              <a:prstGeom prst="rect">
                <a:avLst/>
              </a:prstGeom>
            </p:spPr>
          </p:pic>
          <p:sp>
            <p:nvSpPr>
              <p:cNvPr id="118" name="Title 1">
                <a:extLst>
                  <a:ext uri="{FF2B5EF4-FFF2-40B4-BE49-F238E27FC236}">
                    <a16:creationId xmlns:a16="http://schemas.microsoft.com/office/drawing/2014/main" id="{0151A802-3A5A-4F94-8112-0D1EDBF3D14A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462225" y="5973665"/>
                <a:ext cx="2637630" cy="941507"/>
              </a:xfrm>
              <a:prstGeom prst="rect">
                <a:avLst/>
              </a:prstGeom>
            </p:spPr>
            <p:txBody>
              <a:bodyPr vert="horz" lIns="0" tIns="0" rIns="0" bIns="0" rtlCol="0" anchor="ctr">
                <a:noAutofit/>
              </a:bodyPr>
              <a:lstStyle>
                <a:lvl1pPr algn="l" defTabSz="914400" rtl="0" eaLnBrk="1" latinLnBrk="0" hangingPunct="1">
                  <a:lnSpc>
                    <a:spcPct val="90000"/>
                  </a:lnSpc>
                  <a:spcBef>
                    <a:spcPct val="0"/>
                  </a:spcBef>
                  <a:buNone/>
                  <a:defRPr sz="4400" kern="1200">
                    <a:solidFill>
                      <a:schemeClr val="tx1"/>
                    </a:solidFill>
                    <a:latin typeface="Overpass" pitchFamily="2" charset="77"/>
                    <a:ea typeface="+mj-ea"/>
                    <a:cs typeface="+mj-cs"/>
                  </a:defRPr>
                </a:lvl1pPr>
              </a:lstStyle>
              <a:p>
                <a:pPr algn="ctr">
                  <a:lnSpc>
                    <a:spcPct val="100000"/>
                  </a:lnSpc>
                </a:pPr>
                <a:r>
                  <a:rPr lang="en-US" sz="2400" b="1" spc="-150" dirty="0" err="1">
                    <a:solidFill>
                      <a:srgbClr val="019967"/>
                    </a:solidFill>
                    <a:latin typeface="Overpass Mono" pitchFamily="49" charset="77"/>
                  </a:rPr>
                  <a:t>Eich</a:t>
                </a:r>
                <a:r>
                  <a:rPr lang="en-US" sz="2400" b="1" spc="-150" dirty="0">
                    <a:solidFill>
                      <a:srgbClr val="019967"/>
                    </a:solidFill>
                    <a:latin typeface="Overpass Mono" pitchFamily="49" charset="77"/>
                  </a:rPr>
                  <a:t> </a:t>
                </a:r>
                <a:r>
                  <a:rPr lang="en-US" sz="2400" b="1" spc="-150" dirty="0" err="1">
                    <a:solidFill>
                      <a:srgbClr val="019967"/>
                    </a:solidFill>
                    <a:latin typeface="Overpass Mono" pitchFamily="49" charset="77"/>
                  </a:rPr>
                  <a:t>enw</a:t>
                </a:r>
                <a:r>
                  <a:rPr lang="en-US" sz="2400" b="1" spc="-150" dirty="0">
                    <a:solidFill>
                      <a:srgbClr val="019967"/>
                    </a:solidFill>
                    <a:latin typeface="Overpass Mono" pitchFamily="49" charset="77"/>
                  </a:rPr>
                  <a:t>
</a:t>
                </a:r>
                <a:endParaRPr lang="en-US" sz="2400" spc="-150" dirty="0">
                  <a:solidFill>
                    <a:srgbClr val="019967"/>
                  </a:solidFill>
                  <a:latin typeface="Overpass Mono" pitchFamily="49" charset="77"/>
                </a:endParaRPr>
              </a:p>
            </p:txBody>
          </p:sp>
          <p:pic>
            <p:nvPicPr>
              <p:cNvPr id="119" name="Picture 118">
                <a:extLst>
                  <a:ext uri="{FF2B5EF4-FFF2-40B4-BE49-F238E27FC236}">
                    <a16:creationId xmlns:a16="http://schemas.microsoft.com/office/drawing/2014/main" id="{406181EE-7F2E-44B4-9871-F1357CA03DB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888628" y="4293670"/>
                <a:ext cx="1784821" cy="1791932"/>
              </a:xfrm>
              <a:prstGeom prst="rect">
                <a:avLst/>
              </a:prstGeom>
            </p:spPr>
          </p:pic>
        </p:grpSp>
      </p:grpSp>
      <p:sp>
        <p:nvSpPr>
          <p:cNvPr id="29" name="Rectangle 28">
            <a:extLst>
              <a:ext uri="{FF2B5EF4-FFF2-40B4-BE49-F238E27FC236}">
                <a16:creationId xmlns:a16="http://schemas.microsoft.com/office/drawing/2014/main" id="{6A04A195-9DDF-1A49-9F16-9369D2B5A1B3}"/>
              </a:ext>
            </a:extLst>
          </p:cNvPr>
          <p:cNvSpPr/>
          <p:nvPr/>
        </p:nvSpPr>
        <p:spPr>
          <a:xfrm>
            <a:off x="0" y="0"/>
            <a:ext cx="16257588" cy="9144000"/>
          </a:xfrm>
          <a:prstGeom prst="rect">
            <a:avLst/>
          </a:prstGeom>
          <a:solidFill>
            <a:srgbClr val="F6E249">
              <a:alpha val="9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3C5D44FF-D20F-364D-BF2C-800E0A0CDA89}"/>
              </a:ext>
            </a:extLst>
          </p:cNvPr>
          <p:cNvGrpSpPr/>
          <p:nvPr/>
        </p:nvGrpSpPr>
        <p:grpSpPr>
          <a:xfrm>
            <a:off x="4259578" y="4866550"/>
            <a:ext cx="11155513" cy="3370724"/>
            <a:chOff x="4259578" y="4866550"/>
            <a:chExt cx="11155513" cy="3370724"/>
          </a:xfrm>
        </p:grpSpPr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EF6EB6E5-9E80-5B4F-9232-0FCD1E18AA3D}"/>
                </a:ext>
              </a:extLst>
            </p:cNvPr>
            <p:cNvGrpSpPr/>
            <p:nvPr/>
          </p:nvGrpSpPr>
          <p:grpSpPr>
            <a:xfrm>
              <a:off x="4259578" y="4866550"/>
              <a:ext cx="11155513" cy="3370724"/>
              <a:chOff x="4259578" y="4866550"/>
              <a:chExt cx="11155513" cy="3370724"/>
            </a:xfrm>
          </p:grpSpPr>
          <p:sp>
            <p:nvSpPr>
              <p:cNvPr id="45" name="Rectangle 44">
                <a:extLst>
                  <a:ext uri="{FF2B5EF4-FFF2-40B4-BE49-F238E27FC236}">
                    <a16:creationId xmlns:a16="http://schemas.microsoft.com/office/drawing/2014/main" id="{3523EA51-A69F-1140-AC82-5CCAB79AF2C3}"/>
                  </a:ext>
                </a:extLst>
              </p:cNvPr>
              <p:cNvSpPr/>
              <p:nvPr/>
            </p:nvSpPr>
            <p:spPr>
              <a:xfrm>
                <a:off x="4259578" y="4866550"/>
                <a:ext cx="11155513" cy="3370724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019967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46" name="Rectangle 45">
                <a:extLst>
                  <a:ext uri="{FF2B5EF4-FFF2-40B4-BE49-F238E27FC236}">
                    <a16:creationId xmlns:a16="http://schemas.microsoft.com/office/drawing/2014/main" id="{7E2414AA-7DBC-3C4D-8087-E0B020ACAC8F}"/>
                  </a:ext>
                </a:extLst>
              </p:cNvPr>
              <p:cNvSpPr/>
              <p:nvPr/>
            </p:nvSpPr>
            <p:spPr>
              <a:xfrm>
                <a:off x="4259578" y="4866551"/>
                <a:ext cx="11155513" cy="580104"/>
              </a:xfrm>
              <a:prstGeom prst="rect">
                <a:avLst/>
              </a:prstGeom>
              <a:solidFill>
                <a:srgbClr val="019967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7" name="Text Placeholder 9">
                <a:extLst>
                  <a:ext uri="{FF2B5EF4-FFF2-40B4-BE49-F238E27FC236}">
                    <a16:creationId xmlns:a16="http://schemas.microsoft.com/office/drawing/2014/main" id="{8ADBB51F-A83D-0C45-805C-559419A15441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4786498" y="4947099"/>
                <a:ext cx="9709955" cy="499555"/>
              </a:xfrm>
              <a:prstGeom prst="rect">
                <a:avLst/>
              </a:prstGeom>
            </p:spPr>
            <p:txBody>
              <a:bodyPr anchor="ctr"/>
              <a:lstStyle>
                <a:lvl1pPr marL="0" indent="0" algn="ctr" defTabSz="1219170" rtl="0" eaLnBrk="1" latinLnBrk="0" hangingPunct="1">
                  <a:lnSpc>
                    <a:spcPct val="90000"/>
                  </a:lnSpc>
                  <a:spcBef>
                    <a:spcPts val="1200"/>
                  </a:spcBef>
                  <a:buFont typeface="Arial" panose="020B0604020202020204" pitchFamily="34" charset="0"/>
                  <a:buNone/>
                  <a:defRPr sz="4000" b="1" i="0" kern="1200">
                    <a:solidFill>
                      <a:schemeClr val="bg1"/>
                    </a:solidFill>
                    <a:latin typeface="Overpass Mono" pitchFamily="49" charset="77"/>
                    <a:ea typeface="Verdana" panose="020B0604030504040204" pitchFamily="34" charset="0"/>
                    <a:cs typeface="Verdana" panose="020B0604030504040204" pitchFamily="34" charset="0"/>
                  </a:defRPr>
                </a:lvl1pPr>
                <a:lvl2pPr marL="0" indent="0" algn="ctr" defTabSz="1219170" rtl="0" eaLnBrk="1" latinLnBrk="0" hangingPunct="1">
                  <a:lnSpc>
                    <a:spcPct val="90000"/>
                  </a:lnSpc>
                  <a:spcBef>
                    <a:spcPts val="1200"/>
                  </a:spcBef>
                  <a:buFont typeface="Arial" panose="020B0604020202020204" pitchFamily="34" charset="0"/>
                  <a:buNone/>
                  <a:defRPr sz="3200" b="1" i="0" kern="1200">
                    <a:solidFill>
                      <a:schemeClr val="bg1"/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defRPr>
                </a:lvl2pPr>
                <a:lvl3pPr marL="0" indent="0" algn="ctr" defTabSz="1219170" rtl="0" eaLnBrk="1" latinLnBrk="0" hangingPunct="1">
                  <a:lnSpc>
                    <a:spcPct val="90000"/>
                  </a:lnSpc>
                  <a:spcBef>
                    <a:spcPts val="1200"/>
                  </a:spcBef>
                  <a:buFont typeface="Arial" panose="020B0604020202020204" pitchFamily="34" charset="0"/>
                  <a:buNone/>
                  <a:defRPr sz="2800" kern="1200">
                    <a:solidFill>
                      <a:schemeClr val="bg1"/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defRPr>
                </a:lvl3pPr>
                <a:lvl4pPr marL="0" indent="0" algn="ctr" defTabSz="1219170" rtl="0" eaLnBrk="1" latinLnBrk="0" hangingPunct="1">
                  <a:lnSpc>
                    <a:spcPct val="90000"/>
                  </a:lnSpc>
                  <a:spcBef>
                    <a:spcPts val="1200"/>
                  </a:spcBef>
                  <a:buFont typeface="Arial" panose="020B0604020202020204" pitchFamily="34" charset="0"/>
                  <a:buNone/>
                  <a:defRPr sz="2400" kern="1200">
                    <a:solidFill>
                      <a:schemeClr val="bg1"/>
                    </a:solidFill>
                    <a:latin typeface="Overpass Mono" pitchFamily="49" charset="77"/>
                    <a:ea typeface="Verdana" panose="020B0604030504040204" pitchFamily="34" charset="0"/>
                    <a:cs typeface="Verdana" panose="020B0604030504040204" pitchFamily="34" charset="0"/>
                  </a:defRPr>
                </a:lvl4pPr>
                <a:lvl5pPr marL="0" indent="0" algn="ctr" defTabSz="1219170" rtl="0" eaLnBrk="1" latinLnBrk="0" hangingPunct="1">
                  <a:lnSpc>
                    <a:spcPct val="90000"/>
                  </a:lnSpc>
                  <a:spcBef>
                    <a:spcPts val="1200"/>
                  </a:spcBef>
                  <a:buFont typeface="Arial" panose="020B0604020202020204" pitchFamily="34" charset="0"/>
                  <a:buNone/>
                  <a:defRPr sz="2400" kern="1200">
                    <a:solidFill>
                      <a:schemeClr val="bg1"/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defRPr>
                </a:lvl5pPr>
                <a:lvl6pPr marL="3352716" indent="-304792" algn="l" defTabSz="1219170" rtl="0" eaLnBrk="1" latinLnBrk="0" hangingPunct="1">
                  <a:lnSpc>
                    <a:spcPct val="90000"/>
                  </a:lnSpc>
                  <a:spcBef>
                    <a:spcPts val="667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962301" indent="-304792" algn="l" defTabSz="1219170" rtl="0" eaLnBrk="1" latinLnBrk="0" hangingPunct="1">
                  <a:lnSpc>
                    <a:spcPct val="90000"/>
                  </a:lnSpc>
                  <a:spcBef>
                    <a:spcPts val="667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571886" indent="-304792" algn="l" defTabSz="1219170" rtl="0" eaLnBrk="1" latinLnBrk="0" hangingPunct="1">
                  <a:lnSpc>
                    <a:spcPct val="90000"/>
                  </a:lnSpc>
                  <a:spcBef>
                    <a:spcPts val="667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5181470" indent="-304792" algn="l" defTabSz="1219170" rtl="0" eaLnBrk="1" latinLnBrk="0" hangingPunct="1">
                  <a:lnSpc>
                    <a:spcPct val="90000"/>
                  </a:lnSpc>
                  <a:spcBef>
                    <a:spcPts val="667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GB" sz="2800" dirty="0" err="1"/>
                  <a:t>Cwestiwn</a:t>
                </a:r>
                <a:r>
                  <a:rPr lang="en-GB" sz="2800" dirty="0"/>
                  <a:t> 2</a:t>
                </a:r>
              </a:p>
            </p:txBody>
          </p:sp>
          <p:grpSp>
            <p:nvGrpSpPr>
              <p:cNvPr id="48" name="Group 47">
                <a:extLst>
                  <a:ext uri="{FF2B5EF4-FFF2-40B4-BE49-F238E27FC236}">
                    <a16:creationId xmlns:a16="http://schemas.microsoft.com/office/drawing/2014/main" id="{673310B0-EE65-544F-B0AF-403F21E84E55}"/>
                  </a:ext>
                </a:extLst>
              </p:cNvPr>
              <p:cNvGrpSpPr/>
              <p:nvPr/>
            </p:nvGrpSpPr>
            <p:grpSpPr>
              <a:xfrm>
                <a:off x="4382097" y="4954187"/>
                <a:ext cx="366748" cy="366748"/>
                <a:chOff x="2118558" y="2663960"/>
                <a:chExt cx="366748" cy="366748"/>
              </a:xfrm>
            </p:grpSpPr>
            <p:sp>
              <p:nvSpPr>
                <p:cNvPr id="55" name="Rectangle 54">
                  <a:extLst>
                    <a:ext uri="{FF2B5EF4-FFF2-40B4-BE49-F238E27FC236}">
                      <a16:creationId xmlns:a16="http://schemas.microsoft.com/office/drawing/2014/main" id="{7EF2E451-E7A6-564D-AE6D-5AAB361CCD27}"/>
                    </a:ext>
                  </a:extLst>
                </p:cNvPr>
                <p:cNvSpPr/>
                <p:nvPr/>
              </p:nvSpPr>
              <p:spPr>
                <a:xfrm>
                  <a:off x="2118558" y="2663960"/>
                  <a:ext cx="366748" cy="366748"/>
                </a:xfrm>
                <a:prstGeom prst="rect">
                  <a:avLst/>
                </a:prstGeom>
                <a:solidFill>
                  <a:schemeClr val="bg1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cxnSp>
              <p:nvCxnSpPr>
                <p:cNvPr id="56" name="Straight Connector 55">
                  <a:extLst>
                    <a:ext uri="{FF2B5EF4-FFF2-40B4-BE49-F238E27FC236}">
                      <a16:creationId xmlns:a16="http://schemas.microsoft.com/office/drawing/2014/main" id="{9BD13B51-A114-704E-9347-03371A05032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210245" y="2847334"/>
                  <a:ext cx="183374" cy="0"/>
                </a:xfrm>
                <a:prstGeom prst="line">
                  <a:avLst/>
                </a:prstGeom>
                <a:ln w="28575">
                  <a:solidFill>
                    <a:srgbClr val="019967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49" name="Group 48">
                <a:extLst>
                  <a:ext uri="{FF2B5EF4-FFF2-40B4-BE49-F238E27FC236}">
                    <a16:creationId xmlns:a16="http://schemas.microsoft.com/office/drawing/2014/main" id="{328B27DF-AEAB-4C4B-9134-5DEC82734A58}"/>
                  </a:ext>
                </a:extLst>
              </p:cNvPr>
              <p:cNvGrpSpPr/>
              <p:nvPr/>
            </p:nvGrpSpPr>
            <p:grpSpPr>
              <a:xfrm>
                <a:off x="14514965" y="4960161"/>
                <a:ext cx="776902" cy="366748"/>
                <a:chOff x="10581098" y="2669934"/>
                <a:chExt cx="776902" cy="366748"/>
              </a:xfrm>
            </p:grpSpPr>
            <p:sp>
              <p:nvSpPr>
                <p:cNvPr id="51" name="Rectangle 50">
                  <a:extLst>
                    <a:ext uri="{FF2B5EF4-FFF2-40B4-BE49-F238E27FC236}">
                      <a16:creationId xmlns:a16="http://schemas.microsoft.com/office/drawing/2014/main" id="{30366517-BA91-7B4D-BC0C-18518A2EA047}"/>
                    </a:ext>
                  </a:extLst>
                </p:cNvPr>
                <p:cNvSpPr/>
                <p:nvPr/>
              </p:nvSpPr>
              <p:spPr>
                <a:xfrm>
                  <a:off x="10581098" y="2669934"/>
                  <a:ext cx="366748" cy="366748"/>
                </a:xfrm>
                <a:prstGeom prst="rect">
                  <a:avLst/>
                </a:prstGeom>
                <a:solidFill>
                  <a:schemeClr val="bg1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2" name="Rectangle 51">
                  <a:extLst>
                    <a:ext uri="{FF2B5EF4-FFF2-40B4-BE49-F238E27FC236}">
                      <a16:creationId xmlns:a16="http://schemas.microsoft.com/office/drawing/2014/main" id="{C6C4349C-EAC1-3046-B129-C8565F7942C3}"/>
                    </a:ext>
                  </a:extLst>
                </p:cNvPr>
                <p:cNvSpPr/>
                <p:nvPr/>
              </p:nvSpPr>
              <p:spPr>
                <a:xfrm>
                  <a:off x="10991252" y="2669934"/>
                  <a:ext cx="366748" cy="366748"/>
                </a:xfrm>
                <a:prstGeom prst="rect">
                  <a:avLst/>
                </a:prstGeom>
                <a:solidFill>
                  <a:schemeClr val="bg1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53" name="Triangle 52">
                  <a:extLst>
                    <a:ext uri="{FF2B5EF4-FFF2-40B4-BE49-F238E27FC236}">
                      <a16:creationId xmlns:a16="http://schemas.microsoft.com/office/drawing/2014/main" id="{3DC48371-E856-F043-8D6F-A5E5FE716018}"/>
                    </a:ext>
                  </a:extLst>
                </p:cNvPr>
                <p:cNvSpPr/>
                <p:nvPr/>
              </p:nvSpPr>
              <p:spPr>
                <a:xfrm>
                  <a:off x="11095639" y="2802679"/>
                  <a:ext cx="157973" cy="101259"/>
                </a:xfrm>
                <a:prstGeom prst="triangle">
                  <a:avLst/>
                </a:prstGeom>
                <a:solidFill>
                  <a:srgbClr val="019967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4" name="Triangle 53">
                  <a:extLst>
                    <a:ext uri="{FF2B5EF4-FFF2-40B4-BE49-F238E27FC236}">
                      <a16:creationId xmlns:a16="http://schemas.microsoft.com/office/drawing/2014/main" id="{405E87A5-25DD-5B40-9EEE-929286122A69}"/>
                    </a:ext>
                  </a:extLst>
                </p:cNvPr>
                <p:cNvSpPr/>
                <p:nvPr/>
              </p:nvSpPr>
              <p:spPr>
                <a:xfrm rot="10800000">
                  <a:off x="10685485" y="2802679"/>
                  <a:ext cx="157973" cy="101259"/>
                </a:xfrm>
                <a:prstGeom prst="triangle">
                  <a:avLst/>
                </a:prstGeom>
                <a:solidFill>
                  <a:srgbClr val="019967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sp>
          <p:nvSpPr>
            <p:cNvPr id="50" name="Text Placeholder 12">
              <a:extLst>
                <a:ext uri="{FF2B5EF4-FFF2-40B4-BE49-F238E27FC236}">
                  <a16:creationId xmlns:a16="http://schemas.microsoft.com/office/drawing/2014/main" id="{2C15A98C-8C39-E24D-BC01-047C66A12E8F}"/>
                </a:ext>
              </a:extLst>
            </p:cNvPr>
            <p:cNvSpPr txBox="1">
              <a:spLocks/>
            </p:cNvSpPr>
            <p:nvPr/>
          </p:nvSpPr>
          <p:spPr>
            <a:xfrm>
              <a:off x="4259578" y="5895571"/>
              <a:ext cx="11155513" cy="936616"/>
            </a:xfrm>
            <a:prstGeom prst="rect">
              <a:avLst/>
            </a:prstGeom>
          </p:spPr>
          <p:txBody>
            <a:bodyPr/>
            <a:lstStyle>
              <a:lvl1pPr marL="0" indent="0" algn="l" defTabSz="1219170" rtl="0" eaLnBrk="1" latinLnBrk="0" hangingPunct="1">
                <a:lnSpc>
                  <a:spcPct val="90000"/>
                </a:lnSpc>
                <a:spcBef>
                  <a:spcPts val="1200"/>
                </a:spcBef>
                <a:buFont typeface="Arial" panose="020B0604020202020204" pitchFamily="34" charset="0"/>
                <a:buNone/>
                <a:defRPr sz="4000" b="1" i="0" kern="1200">
                  <a:solidFill>
                    <a:schemeClr val="tx1"/>
                  </a:solidFill>
                  <a:latin typeface="Overpass Mono" pitchFamily="49" charset="77"/>
                  <a:ea typeface="Verdana" panose="020B0604030504040204" pitchFamily="34" charset="0"/>
                  <a:cs typeface="Verdana" panose="020B0604030504040204" pitchFamily="34" charset="0"/>
                </a:defRPr>
              </a:lvl1pPr>
              <a:lvl2pPr marL="0" indent="0" algn="l" defTabSz="1219170" rtl="0" eaLnBrk="1" latinLnBrk="0" hangingPunct="1">
                <a:lnSpc>
                  <a:spcPct val="90000"/>
                </a:lnSpc>
                <a:spcBef>
                  <a:spcPts val="1200"/>
                </a:spcBef>
                <a:buFont typeface="Arial" panose="020B0604020202020204" pitchFamily="34" charset="0"/>
                <a:buNone/>
                <a:defRPr sz="3200" b="1" i="0" kern="1200">
                  <a:solidFill>
                    <a:schemeClr val="tx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defRPr>
              </a:lvl2pPr>
              <a:lvl3pPr marL="0" indent="0" algn="l" defTabSz="1219170" rtl="0" eaLnBrk="1" latinLnBrk="0" hangingPunct="1">
                <a:lnSpc>
                  <a:spcPct val="90000"/>
                </a:lnSpc>
                <a:spcBef>
                  <a:spcPts val="1200"/>
                </a:spcBef>
                <a:buFont typeface="Arial" panose="020B0604020202020204" pitchFamily="34" charset="0"/>
                <a:buNone/>
                <a:defRPr sz="2800" kern="1200">
                  <a:solidFill>
                    <a:schemeClr val="tx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defRPr>
              </a:lvl3pPr>
              <a:lvl4pPr marL="0" indent="0" algn="l" defTabSz="1219170" rtl="0" eaLnBrk="1" latinLnBrk="0" hangingPunct="1">
                <a:lnSpc>
                  <a:spcPct val="90000"/>
                </a:lnSpc>
                <a:spcBef>
                  <a:spcPts val="1200"/>
                </a:spcBef>
                <a:buFont typeface="Arial" panose="020B0604020202020204" pitchFamily="34" charset="0"/>
                <a:buNone/>
                <a:defRPr sz="2400" kern="1200">
                  <a:solidFill>
                    <a:schemeClr val="tx1"/>
                  </a:solidFill>
                  <a:latin typeface="Overpass Mono" pitchFamily="49" charset="77"/>
                  <a:ea typeface="Verdana" panose="020B0604030504040204" pitchFamily="34" charset="0"/>
                  <a:cs typeface="Verdana" panose="020B0604030504040204" pitchFamily="34" charset="0"/>
                </a:defRPr>
              </a:lvl4pPr>
              <a:lvl5pPr marL="0" indent="0" algn="l" defTabSz="1219170" rtl="0" eaLnBrk="1" latinLnBrk="0" hangingPunct="1">
                <a:lnSpc>
                  <a:spcPct val="90000"/>
                </a:lnSpc>
                <a:spcBef>
                  <a:spcPts val="1200"/>
                </a:spcBef>
                <a:buFont typeface="Arial" panose="020B0604020202020204" pitchFamily="34" charset="0"/>
                <a:buNone/>
                <a:defRPr sz="2400" kern="1200">
                  <a:solidFill>
                    <a:schemeClr val="tx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defRPr>
              </a:lvl5pPr>
              <a:lvl6pPr marL="3352716" indent="-304792" algn="l" defTabSz="1219170" rtl="0" eaLnBrk="1" latinLnBrk="0" hangingPunct="1">
                <a:lnSpc>
                  <a:spcPct val="90000"/>
                </a:lnSpc>
                <a:spcBef>
                  <a:spcPts val="667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962301" indent="-304792" algn="l" defTabSz="1219170" rtl="0" eaLnBrk="1" latinLnBrk="0" hangingPunct="1">
                <a:lnSpc>
                  <a:spcPct val="90000"/>
                </a:lnSpc>
                <a:spcBef>
                  <a:spcPts val="667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571886" indent="-304792" algn="l" defTabSz="1219170" rtl="0" eaLnBrk="1" latinLnBrk="0" hangingPunct="1">
                <a:lnSpc>
                  <a:spcPct val="90000"/>
                </a:lnSpc>
                <a:spcBef>
                  <a:spcPts val="667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5181470" indent="-304792" algn="l" defTabSz="1219170" rtl="0" eaLnBrk="1" latinLnBrk="0" hangingPunct="1">
                <a:lnSpc>
                  <a:spcPct val="90000"/>
                </a:lnSpc>
                <a:spcBef>
                  <a:spcPts val="667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10000"/>
                </a:lnSpc>
                <a:spcBef>
                  <a:spcPts val="0"/>
                </a:spcBef>
              </a:pPr>
              <a:r>
                <a:rPr lang="en-GB" sz="2400" b="0" dirty="0">
                  <a:solidFill>
                    <a:srgbClr val="019967"/>
                  </a:solidFill>
                </a:rPr>
                <a:t>Pa mor </a:t>
              </a:r>
              <a:r>
                <a:rPr lang="en-GB" sz="2400" b="0" dirty="0" err="1">
                  <a:solidFill>
                    <a:srgbClr val="019967"/>
                  </a:solidFill>
                </a:rPr>
                <a:t>bwysig</a:t>
              </a:r>
              <a:r>
                <a:rPr lang="en-GB" sz="2400" b="0" dirty="0">
                  <a:solidFill>
                    <a:srgbClr val="019967"/>
                  </a:solidFill>
                </a:rPr>
                <a:t> </a:t>
              </a:r>
              <a:r>
                <a:rPr lang="en-GB" sz="2400" b="0" dirty="0" err="1">
                  <a:solidFill>
                    <a:srgbClr val="019967"/>
                  </a:solidFill>
                </a:rPr>
                <a:t>yw</a:t>
              </a:r>
              <a:r>
                <a:rPr lang="en-GB" sz="2400" b="0" dirty="0">
                  <a:solidFill>
                    <a:srgbClr val="019967"/>
                  </a:solidFill>
                </a:rPr>
                <a:t> hi </a:t>
              </a:r>
              <a:r>
                <a:rPr lang="en-GB" sz="2400" b="0" dirty="0" err="1">
                  <a:solidFill>
                    <a:srgbClr val="019967"/>
                  </a:solidFill>
                </a:rPr>
                <a:t>fod</a:t>
              </a:r>
              <a:r>
                <a:rPr lang="en-GB" sz="2400" b="0" dirty="0">
                  <a:solidFill>
                    <a:srgbClr val="019967"/>
                  </a:solidFill>
                </a:rPr>
                <a:t> data personol </a:t>
              </a:r>
              <a:r>
                <a:rPr lang="en-GB" sz="2400" b="0" dirty="0" err="1">
                  <a:solidFill>
                    <a:srgbClr val="019967"/>
                  </a:solidFill>
                </a:rPr>
                <a:t>pobl</a:t>
              </a:r>
              <a:r>
                <a:rPr lang="en-GB" sz="2400" b="0" dirty="0">
                  <a:solidFill>
                    <a:srgbClr val="019967"/>
                  </a:solidFill>
                </a:rPr>
                <a:t> </a:t>
              </a:r>
              <a:r>
                <a:rPr lang="en-GB" sz="2400" b="0" dirty="0" err="1">
                  <a:solidFill>
                    <a:srgbClr val="019967"/>
                  </a:solidFill>
                </a:rPr>
                <a:t>yn</a:t>
              </a:r>
              <a:r>
                <a:rPr lang="en-GB" sz="2400" b="0" dirty="0">
                  <a:solidFill>
                    <a:srgbClr val="019967"/>
                  </a:solidFill>
                </a:rPr>
                <a:t> </a:t>
              </a:r>
              <a:r>
                <a:rPr lang="en-GB" sz="2400" b="0" dirty="0" err="1">
                  <a:solidFill>
                    <a:srgbClr val="019967"/>
                  </a:solidFill>
                </a:rPr>
                <a:t>cael</a:t>
              </a:r>
              <a:r>
                <a:rPr lang="en-GB" sz="2400" b="0" dirty="0">
                  <a:solidFill>
                    <a:srgbClr val="019967"/>
                  </a:solidFill>
                </a:rPr>
                <a:t> </a:t>
              </a:r>
              <a:r>
                <a:rPr lang="en-GB" sz="2400" b="0" dirty="0" err="1">
                  <a:solidFill>
                    <a:srgbClr val="019967"/>
                  </a:solidFill>
                </a:rPr>
                <a:t>ei</a:t>
              </a:r>
              <a:r>
                <a:rPr lang="en-GB" sz="2400" b="0" dirty="0">
                  <a:solidFill>
                    <a:srgbClr val="019967"/>
                  </a:solidFill>
                </a:rPr>
                <a:t> </a:t>
              </a:r>
              <a:r>
                <a:rPr lang="en-GB" sz="2400" b="0" dirty="0" err="1">
                  <a:solidFill>
                    <a:srgbClr val="019967"/>
                  </a:solidFill>
                </a:rPr>
                <a:t>ddiogelu</a:t>
              </a:r>
              <a:r>
                <a:rPr lang="en-GB" sz="2400" b="0" dirty="0">
                  <a:solidFill>
                    <a:srgbClr val="019967"/>
                  </a:solidFill>
                </a:rPr>
                <a:t> </a:t>
              </a:r>
              <a:r>
                <a:rPr lang="en-GB" sz="2400" b="0" dirty="0" err="1">
                  <a:solidFill>
                    <a:srgbClr val="019967"/>
                  </a:solidFill>
                </a:rPr>
                <a:t>a'i</a:t>
              </a:r>
              <a:r>
                <a:rPr lang="en-GB" sz="2400" b="0" dirty="0">
                  <a:solidFill>
                    <a:srgbClr val="019967"/>
                  </a:solidFill>
                </a:rPr>
                <a:t> </a:t>
              </a:r>
              <a:r>
                <a:rPr lang="en-GB" sz="2400" b="0" dirty="0" err="1">
                  <a:solidFill>
                    <a:srgbClr val="019967"/>
                  </a:solidFill>
                </a:rPr>
                <a:t>gadw'n</a:t>
              </a:r>
              <a:r>
                <a:rPr lang="en-GB" sz="2400" b="0" dirty="0">
                  <a:solidFill>
                    <a:srgbClr val="019967"/>
                  </a:solidFill>
                </a:rPr>
                <a:t> </a:t>
              </a:r>
              <a:r>
                <a:rPr lang="en-GB" sz="2400" b="0" dirty="0" err="1">
                  <a:solidFill>
                    <a:srgbClr val="019967"/>
                  </a:solidFill>
                </a:rPr>
                <a:t>breifat</a:t>
              </a:r>
              <a:r>
                <a:rPr lang="en-GB" sz="2400" b="0" dirty="0">
                  <a:solidFill>
                    <a:srgbClr val="019967"/>
                  </a:solidFill>
                </a:rPr>
                <a:t> pan </a:t>
              </a:r>
              <a:r>
                <a:rPr lang="en-GB" sz="2400" b="0" dirty="0" err="1">
                  <a:solidFill>
                    <a:srgbClr val="019967"/>
                  </a:solidFill>
                </a:rPr>
                <a:t>fyddan</a:t>
              </a:r>
              <a:r>
                <a:rPr lang="en-GB" sz="2400" b="0" dirty="0">
                  <a:solidFill>
                    <a:srgbClr val="019967"/>
                  </a:solidFill>
                </a:rPr>
                <a:t> </a:t>
              </a:r>
              <a:r>
                <a:rPr lang="en-GB" sz="2400" b="0" dirty="0" err="1">
                  <a:solidFill>
                    <a:srgbClr val="019967"/>
                  </a:solidFill>
                </a:rPr>
                <a:t>nhw’n</a:t>
              </a:r>
              <a:r>
                <a:rPr lang="en-GB" sz="2400" b="0" dirty="0">
                  <a:solidFill>
                    <a:srgbClr val="019967"/>
                  </a:solidFill>
                </a:rPr>
                <a:t> </a:t>
              </a:r>
              <a:r>
                <a:rPr lang="en-GB" sz="2400" b="0" dirty="0" err="1">
                  <a:solidFill>
                    <a:srgbClr val="019967"/>
                  </a:solidFill>
                </a:rPr>
                <a:t>mynd</a:t>
              </a:r>
              <a:r>
                <a:rPr lang="en-GB" sz="2400" b="0" dirty="0">
                  <a:solidFill>
                    <a:srgbClr val="019967"/>
                  </a:solidFill>
                </a:rPr>
                <a:t> </a:t>
              </a:r>
              <a:r>
                <a:rPr lang="en-GB" sz="2400" b="0" dirty="0" err="1">
                  <a:solidFill>
                    <a:srgbClr val="019967"/>
                  </a:solidFill>
                </a:rPr>
                <a:t>ar-lein</a:t>
              </a:r>
              <a:r>
                <a:rPr lang="en-GB" sz="2400" b="0" dirty="0">
                  <a:solidFill>
                    <a:srgbClr val="019967"/>
                  </a:solidFill>
                </a:rPr>
                <a:t>? 
</a:t>
              </a:r>
            </a:p>
          </p:txBody>
        </p:sp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A1652CE4-9B15-7143-B88E-65EAB769AB48}"/>
                </a:ext>
              </a:extLst>
            </p:cNvPr>
            <p:cNvGrpSpPr/>
            <p:nvPr/>
          </p:nvGrpSpPr>
          <p:grpSpPr>
            <a:xfrm>
              <a:off x="4992734" y="7198206"/>
              <a:ext cx="2270719" cy="580104"/>
              <a:chOff x="4992734" y="7092402"/>
              <a:chExt cx="2270719" cy="580104"/>
            </a:xfrm>
          </p:grpSpPr>
          <p:sp>
            <p:nvSpPr>
              <p:cNvPr id="61" name="Text Placeholder 12">
                <a:extLst>
                  <a:ext uri="{FF2B5EF4-FFF2-40B4-BE49-F238E27FC236}">
                    <a16:creationId xmlns:a16="http://schemas.microsoft.com/office/drawing/2014/main" id="{84991AA3-3958-324E-98E9-8DDF16B2B07E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5359146" y="7092402"/>
                <a:ext cx="1904307" cy="580104"/>
              </a:xfrm>
              <a:prstGeom prst="rect">
                <a:avLst/>
              </a:prstGeom>
            </p:spPr>
            <p:txBody>
              <a:bodyPr/>
              <a:lstStyle>
                <a:lvl1pPr marL="0" indent="0" algn="l" defTabSz="1219170" rtl="0" eaLnBrk="1" latinLnBrk="0" hangingPunct="1">
                  <a:lnSpc>
                    <a:spcPct val="90000"/>
                  </a:lnSpc>
                  <a:spcBef>
                    <a:spcPts val="1200"/>
                  </a:spcBef>
                  <a:buFont typeface="Arial" panose="020B0604020202020204" pitchFamily="34" charset="0"/>
                  <a:buNone/>
                  <a:defRPr sz="4000" b="1" i="0" kern="1200">
                    <a:solidFill>
                      <a:schemeClr val="tx1"/>
                    </a:solidFill>
                    <a:latin typeface="Overpass Mono" pitchFamily="49" charset="77"/>
                    <a:ea typeface="Verdana" panose="020B0604030504040204" pitchFamily="34" charset="0"/>
                    <a:cs typeface="Verdana" panose="020B0604030504040204" pitchFamily="34" charset="0"/>
                  </a:defRPr>
                </a:lvl1pPr>
                <a:lvl2pPr marL="0" indent="0" algn="l" defTabSz="1219170" rtl="0" eaLnBrk="1" latinLnBrk="0" hangingPunct="1">
                  <a:lnSpc>
                    <a:spcPct val="90000"/>
                  </a:lnSpc>
                  <a:spcBef>
                    <a:spcPts val="1200"/>
                  </a:spcBef>
                  <a:buFont typeface="Arial" panose="020B0604020202020204" pitchFamily="34" charset="0"/>
                  <a:buNone/>
                  <a:defRPr sz="3200" b="1" i="0" kern="1200">
                    <a:solidFill>
                      <a:schemeClr val="tx1"/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defRPr>
                </a:lvl2pPr>
                <a:lvl3pPr marL="0" indent="0" algn="l" defTabSz="1219170" rtl="0" eaLnBrk="1" latinLnBrk="0" hangingPunct="1">
                  <a:lnSpc>
                    <a:spcPct val="90000"/>
                  </a:lnSpc>
                  <a:spcBef>
                    <a:spcPts val="1200"/>
                  </a:spcBef>
                  <a:buFont typeface="Arial" panose="020B0604020202020204" pitchFamily="34" charset="0"/>
                  <a:buNone/>
                  <a:defRPr sz="2800" kern="1200">
                    <a:solidFill>
                      <a:schemeClr val="tx1"/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defRPr>
                </a:lvl3pPr>
                <a:lvl4pPr marL="0" indent="0" algn="l" defTabSz="1219170" rtl="0" eaLnBrk="1" latinLnBrk="0" hangingPunct="1">
                  <a:lnSpc>
                    <a:spcPct val="90000"/>
                  </a:lnSpc>
                  <a:spcBef>
                    <a:spcPts val="1200"/>
                  </a:spcBef>
                  <a:buFont typeface="Arial" panose="020B0604020202020204" pitchFamily="34" charset="0"/>
                  <a:buNone/>
                  <a:defRPr sz="2400" kern="1200">
                    <a:solidFill>
                      <a:schemeClr val="tx1"/>
                    </a:solidFill>
                    <a:latin typeface="Overpass Mono" pitchFamily="49" charset="77"/>
                    <a:ea typeface="Verdana" panose="020B0604030504040204" pitchFamily="34" charset="0"/>
                    <a:cs typeface="Verdana" panose="020B0604030504040204" pitchFamily="34" charset="0"/>
                  </a:defRPr>
                </a:lvl4pPr>
                <a:lvl5pPr marL="0" indent="0" algn="l" defTabSz="1219170" rtl="0" eaLnBrk="1" latinLnBrk="0" hangingPunct="1">
                  <a:lnSpc>
                    <a:spcPct val="90000"/>
                  </a:lnSpc>
                  <a:spcBef>
                    <a:spcPts val="1200"/>
                  </a:spcBef>
                  <a:buFont typeface="Arial" panose="020B0604020202020204" pitchFamily="34" charset="0"/>
                  <a:buNone/>
                  <a:defRPr sz="2400" kern="1200">
                    <a:solidFill>
                      <a:schemeClr val="tx1"/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defRPr>
                </a:lvl5pPr>
                <a:lvl6pPr marL="3352716" indent="-304792" algn="l" defTabSz="1219170" rtl="0" eaLnBrk="1" latinLnBrk="0" hangingPunct="1">
                  <a:lnSpc>
                    <a:spcPct val="90000"/>
                  </a:lnSpc>
                  <a:spcBef>
                    <a:spcPts val="667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962301" indent="-304792" algn="l" defTabSz="1219170" rtl="0" eaLnBrk="1" latinLnBrk="0" hangingPunct="1">
                  <a:lnSpc>
                    <a:spcPct val="90000"/>
                  </a:lnSpc>
                  <a:spcBef>
                    <a:spcPts val="667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571886" indent="-304792" algn="l" defTabSz="1219170" rtl="0" eaLnBrk="1" latinLnBrk="0" hangingPunct="1">
                  <a:lnSpc>
                    <a:spcPct val="90000"/>
                  </a:lnSpc>
                  <a:spcBef>
                    <a:spcPts val="667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5181470" indent="-304792" algn="l" defTabSz="1219170" rtl="0" eaLnBrk="1" latinLnBrk="0" hangingPunct="1">
                  <a:lnSpc>
                    <a:spcPct val="90000"/>
                  </a:lnSpc>
                  <a:spcBef>
                    <a:spcPts val="667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lnSpc>
                    <a:spcPct val="110000"/>
                  </a:lnSpc>
                  <a:spcBef>
                    <a:spcPts val="0"/>
                  </a:spcBef>
                </a:pPr>
                <a:r>
                  <a:rPr lang="en-GB" sz="2400" b="0" dirty="0" err="1">
                    <a:solidFill>
                      <a:srgbClr val="019967"/>
                    </a:solidFill>
                  </a:rPr>
                  <a:t>Pwysig</a:t>
                </a:r>
                <a:endParaRPr lang="en-GB" sz="2400" b="0" dirty="0">
                  <a:solidFill>
                    <a:srgbClr val="019967"/>
                  </a:solidFill>
                </a:endParaRPr>
              </a:p>
            </p:txBody>
          </p:sp>
          <p:pic>
            <p:nvPicPr>
              <p:cNvPr id="67" name="Picture 66">
                <a:extLst>
                  <a:ext uri="{FF2B5EF4-FFF2-40B4-BE49-F238E27FC236}">
                    <a16:creationId xmlns:a16="http://schemas.microsoft.com/office/drawing/2014/main" id="{30A74A1D-08FC-EC42-8581-0925EE0B4B2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4992734" y="7151374"/>
                <a:ext cx="366412" cy="366412"/>
              </a:xfrm>
              <a:prstGeom prst="rect">
                <a:avLst/>
              </a:prstGeom>
            </p:spPr>
          </p:pic>
        </p:grpSp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91B2F137-7B58-F74E-8966-2C0F15F2C9E4}"/>
                </a:ext>
              </a:extLst>
            </p:cNvPr>
            <p:cNvGrpSpPr/>
            <p:nvPr/>
          </p:nvGrpSpPr>
          <p:grpSpPr>
            <a:xfrm>
              <a:off x="8238351" y="7208254"/>
              <a:ext cx="2049962" cy="580104"/>
              <a:chOff x="8238351" y="7102450"/>
              <a:chExt cx="2049962" cy="580104"/>
            </a:xfrm>
          </p:grpSpPr>
          <p:sp>
            <p:nvSpPr>
              <p:cNvPr id="65" name="Text Placeholder 12">
                <a:extLst>
                  <a:ext uri="{FF2B5EF4-FFF2-40B4-BE49-F238E27FC236}">
                    <a16:creationId xmlns:a16="http://schemas.microsoft.com/office/drawing/2014/main" id="{EE833EDB-E8EC-FB40-A80D-06EA9F812A7A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8584974" y="7102450"/>
                <a:ext cx="1703339" cy="580104"/>
              </a:xfrm>
              <a:prstGeom prst="rect">
                <a:avLst/>
              </a:prstGeom>
            </p:spPr>
            <p:txBody>
              <a:bodyPr/>
              <a:lstStyle>
                <a:lvl1pPr marL="0" indent="0" algn="l" defTabSz="1219170" rtl="0" eaLnBrk="1" latinLnBrk="0" hangingPunct="1">
                  <a:lnSpc>
                    <a:spcPct val="90000"/>
                  </a:lnSpc>
                  <a:spcBef>
                    <a:spcPts val="1200"/>
                  </a:spcBef>
                  <a:buFont typeface="Arial" panose="020B0604020202020204" pitchFamily="34" charset="0"/>
                  <a:buNone/>
                  <a:defRPr sz="4000" b="1" i="0" kern="1200">
                    <a:solidFill>
                      <a:schemeClr val="tx1"/>
                    </a:solidFill>
                    <a:latin typeface="Overpass Mono" pitchFamily="49" charset="77"/>
                    <a:ea typeface="Verdana" panose="020B0604030504040204" pitchFamily="34" charset="0"/>
                    <a:cs typeface="Verdana" panose="020B0604030504040204" pitchFamily="34" charset="0"/>
                  </a:defRPr>
                </a:lvl1pPr>
                <a:lvl2pPr marL="0" indent="0" algn="l" defTabSz="1219170" rtl="0" eaLnBrk="1" latinLnBrk="0" hangingPunct="1">
                  <a:lnSpc>
                    <a:spcPct val="90000"/>
                  </a:lnSpc>
                  <a:spcBef>
                    <a:spcPts val="1200"/>
                  </a:spcBef>
                  <a:buFont typeface="Arial" panose="020B0604020202020204" pitchFamily="34" charset="0"/>
                  <a:buNone/>
                  <a:defRPr sz="3200" b="1" i="0" kern="1200">
                    <a:solidFill>
                      <a:schemeClr val="tx1"/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defRPr>
                </a:lvl2pPr>
                <a:lvl3pPr marL="0" indent="0" algn="l" defTabSz="1219170" rtl="0" eaLnBrk="1" latinLnBrk="0" hangingPunct="1">
                  <a:lnSpc>
                    <a:spcPct val="90000"/>
                  </a:lnSpc>
                  <a:spcBef>
                    <a:spcPts val="1200"/>
                  </a:spcBef>
                  <a:buFont typeface="Arial" panose="020B0604020202020204" pitchFamily="34" charset="0"/>
                  <a:buNone/>
                  <a:defRPr sz="2800" kern="1200">
                    <a:solidFill>
                      <a:schemeClr val="tx1"/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defRPr>
                </a:lvl3pPr>
                <a:lvl4pPr marL="0" indent="0" algn="l" defTabSz="1219170" rtl="0" eaLnBrk="1" latinLnBrk="0" hangingPunct="1">
                  <a:lnSpc>
                    <a:spcPct val="90000"/>
                  </a:lnSpc>
                  <a:spcBef>
                    <a:spcPts val="1200"/>
                  </a:spcBef>
                  <a:buFont typeface="Arial" panose="020B0604020202020204" pitchFamily="34" charset="0"/>
                  <a:buNone/>
                  <a:defRPr sz="2400" kern="1200">
                    <a:solidFill>
                      <a:schemeClr val="tx1"/>
                    </a:solidFill>
                    <a:latin typeface="Overpass Mono" pitchFamily="49" charset="77"/>
                    <a:ea typeface="Verdana" panose="020B0604030504040204" pitchFamily="34" charset="0"/>
                    <a:cs typeface="Verdana" panose="020B0604030504040204" pitchFamily="34" charset="0"/>
                  </a:defRPr>
                </a:lvl4pPr>
                <a:lvl5pPr marL="0" indent="0" algn="l" defTabSz="1219170" rtl="0" eaLnBrk="1" latinLnBrk="0" hangingPunct="1">
                  <a:lnSpc>
                    <a:spcPct val="90000"/>
                  </a:lnSpc>
                  <a:spcBef>
                    <a:spcPts val="1200"/>
                  </a:spcBef>
                  <a:buFont typeface="Arial" panose="020B0604020202020204" pitchFamily="34" charset="0"/>
                  <a:buNone/>
                  <a:defRPr sz="2400" kern="1200">
                    <a:solidFill>
                      <a:schemeClr val="tx1"/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defRPr>
                </a:lvl5pPr>
                <a:lvl6pPr marL="3352716" indent="-304792" algn="l" defTabSz="1219170" rtl="0" eaLnBrk="1" latinLnBrk="0" hangingPunct="1">
                  <a:lnSpc>
                    <a:spcPct val="90000"/>
                  </a:lnSpc>
                  <a:spcBef>
                    <a:spcPts val="667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962301" indent="-304792" algn="l" defTabSz="1219170" rtl="0" eaLnBrk="1" latinLnBrk="0" hangingPunct="1">
                  <a:lnSpc>
                    <a:spcPct val="90000"/>
                  </a:lnSpc>
                  <a:spcBef>
                    <a:spcPts val="667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571886" indent="-304792" algn="l" defTabSz="1219170" rtl="0" eaLnBrk="1" latinLnBrk="0" hangingPunct="1">
                  <a:lnSpc>
                    <a:spcPct val="90000"/>
                  </a:lnSpc>
                  <a:spcBef>
                    <a:spcPts val="667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5181470" indent="-304792" algn="l" defTabSz="1219170" rtl="0" eaLnBrk="1" latinLnBrk="0" hangingPunct="1">
                  <a:lnSpc>
                    <a:spcPct val="90000"/>
                  </a:lnSpc>
                  <a:spcBef>
                    <a:spcPts val="667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lnSpc>
                    <a:spcPct val="110000"/>
                  </a:lnSpc>
                  <a:spcBef>
                    <a:spcPts val="0"/>
                  </a:spcBef>
                </a:pPr>
                <a:r>
                  <a:rPr lang="en-GB" sz="2400" b="0" dirty="0" err="1">
                    <a:solidFill>
                      <a:srgbClr val="019967"/>
                    </a:solidFill>
                  </a:rPr>
                  <a:t>Ansicr</a:t>
                </a:r>
                <a:endParaRPr lang="en-GB" sz="2400" b="0" dirty="0">
                  <a:solidFill>
                    <a:srgbClr val="019967"/>
                  </a:solidFill>
                </a:endParaRPr>
              </a:p>
            </p:txBody>
          </p:sp>
          <p:pic>
            <p:nvPicPr>
              <p:cNvPr id="68" name="Picture 67">
                <a:extLst>
                  <a:ext uri="{FF2B5EF4-FFF2-40B4-BE49-F238E27FC236}">
                    <a16:creationId xmlns:a16="http://schemas.microsoft.com/office/drawing/2014/main" id="{C9863C15-83D3-DD44-A107-94C70E0189F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8238351" y="7151374"/>
                <a:ext cx="366412" cy="366412"/>
              </a:xfrm>
              <a:prstGeom prst="rect">
                <a:avLst/>
              </a:prstGeom>
            </p:spPr>
          </p:pic>
        </p:grpSp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id="{CD3AE638-9893-F54F-98D0-F53A1F83BEBA}"/>
                </a:ext>
              </a:extLst>
            </p:cNvPr>
            <p:cNvGrpSpPr/>
            <p:nvPr/>
          </p:nvGrpSpPr>
          <p:grpSpPr>
            <a:xfrm>
              <a:off x="11609834" y="7208254"/>
              <a:ext cx="3682033" cy="521729"/>
              <a:chOff x="12448610" y="7102450"/>
              <a:chExt cx="3682033" cy="521729"/>
            </a:xfrm>
          </p:grpSpPr>
          <p:sp>
            <p:nvSpPr>
              <p:cNvPr id="66" name="Text Placeholder 12">
                <a:extLst>
                  <a:ext uri="{FF2B5EF4-FFF2-40B4-BE49-F238E27FC236}">
                    <a16:creationId xmlns:a16="http://schemas.microsoft.com/office/drawing/2014/main" id="{64BD9F65-BBB9-004D-A2E7-E246BEA3EF36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3011421" y="7102450"/>
                <a:ext cx="3119222" cy="521729"/>
              </a:xfrm>
              <a:prstGeom prst="rect">
                <a:avLst/>
              </a:prstGeom>
            </p:spPr>
            <p:txBody>
              <a:bodyPr/>
              <a:lstStyle>
                <a:lvl1pPr marL="0" indent="0" algn="l" defTabSz="1219170" rtl="0" eaLnBrk="1" latinLnBrk="0" hangingPunct="1">
                  <a:lnSpc>
                    <a:spcPct val="90000"/>
                  </a:lnSpc>
                  <a:spcBef>
                    <a:spcPts val="1200"/>
                  </a:spcBef>
                  <a:buFont typeface="Arial" panose="020B0604020202020204" pitchFamily="34" charset="0"/>
                  <a:buNone/>
                  <a:defRPr sz="4000" b="1" i="0" kern="1200">
                    <a:solidFill>
                      <a:schemeClr val="tx1"/>
                    </a:solidFill>
                    <a:latin typeface="Overpass Mono" pitchFamily="49" charset="77"/>
                    <a:ea typeface="Verdana" panose="020B0604030504040204" pitchFamily="34" charset="0"/>
                    <a:cs typeface="Verdana" panose="020B0604030504040204" pitchFamily="34" charset="0"/>
                  </a:defRPr>
                </a:lvl1pPr>
                <a:lvl2pPr marL="0" indent="0" algn="l" defTabSz="1219170" rtl="0" eaLnBrk="1" latinLnBrk="0" hangingPunct="1">
                  <a:lnSpc>
                    <a:spcPct val="90000"/>
                  </a:lnSpc>
                  <a:spcBef>
                    <a:spcPts val="1200"/>
                  </a:spcBef>
                  <a:buFont typeface="Arial" panose="020B0604020202020204" pitchFamily="34" charset="0"/>
                  <a:buNone/>
                  <a:defRPr sz="3200" b="1" i="0" kern="1200">
                    <a:solidFill>
                      <a:schemeClr val="tx1"/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defRPr>
                </a:lvl2pPr>
                <a:lvl3pPr marL="0" indent="0" algn="l" defTabSz="1219170" rtl="0" eaLnBrk="1" latinLnBrk="0" hangingPunct="1">
                  <a:lnSpc>
                    <a:spcPct val="90000"/>
                  </a:lnSpc>
                  <a:spcBef>
                    <a:spcPts val="1200"/>
                  </a:spcBef>
                  <a:buFont typeface="Arial" panose="020B0604020202020204" pitchFamily="34" charset="0"/>
                  <a:buNone/>
                  <a:defRPr sz="2800" kern="1200">
                    <a:solidFill>
                      <a:schemeClr val="tx1"/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defRPr>
                </a:lvl3pPr>
                <a:lvl4pPr marL="0" indent="0" algn="l" defTabSz="1219170" rtl="0" eaLnBrk="1" latinLnBrk="0" hangingPunct="1">
                  <a:lnSpc>
                    <a:spcPct val="90000"/>
                  </a:lnSpc>
                  <a:spcBef>
                    <a:spcPts val="1200"/>
                  </a:spcBef>
                  <a:buFont typeface="Arial" panose="020B0604020202020204" pitchFamily="34" charset="0"/>
                  <a:buNone/>
                  <a:defRPr sz="2400" kern="1200">
                    <a:solidFill>
                      <a:schemeClr val="tx1"/>
                    </a:solidFill>
                    <a:latin typeface="Overpass Mono" pitchFamily="49" charset="77"/>
                    <a:ea typeface="Verdana" panose="020B0604030504040204" pitchFamily="34" charset="0"/>
                    <a:cs typeface="Verdana" panose="020B0604030504040204" pitchFamily="34" charset="0"/>
                  </a:defRPr>
                </a:lvl4pPr>
                <a:lvl5pPr marL="0" indent="0" algn="l" defTabSz="1219170" rtl="0" eaLnBrk="1" latinLnBrk="0" hangingPunct="1">
                  <a:lnSpc>
                    <a:spcPct val="90000"/>
                  </a:lnSpc>
                  <a:spcBef>
                    <a:spcPts val="1200"/>
                  </a:spcBef>
                  <a:buFont typeface="Arial" panose="020B0604020202020204" pitchFamily="34" charset="0"/>
                  <a:buNone/>
                  <a:defRPr sz="2400" kern="1200">
                    <a:solidFill>
                      <a:schemeClr val="tx1"/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defRPr>
                </a:lvl5pPr>
                <a:lvl6pPr marL="3352716" indent="-304792" algn="l" defTabSz="1219170" rtl="0" eaLnBrk="1" latinLnBrk="0" hangingPunct="1">
                  <a:lnSpc>
                    <a:spcPct val="90000"/>
                  </a:lnSpc>
                  <a:spcBef>
                    <a:spcPts val="667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962301" indent="-304792" algn="l" defTabSz="1219170" rtl="0" eaLnBrk="1" latinLnBrk="0" hangingPunct="1">
                  <a:lnSpc>
                    <a:spcPct val="90000"/>
                  </a:lnSpc>
                  <a:spcBef>
                    <a:spcPts val="667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571886" indent="-304792" algn="l" defTabSz="1219170" rtl="0" eaLnBrk="1" latinLnBrk="0" hangingPunct="1">
                  <a:lnSpc>
                    <a:spcPct val="90000"/>
                  </a:lnSpc>
                  <a:spcBef>
                    <a:spcPts val="667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5181470" indent="-304792" algn="l" defTabSz="1219170" rtl="0" eaLnBrk="1" latinLnBrk="0" hangingPunct="1">
                  <a:lnSpc>
                    <a:spcPct val="90000"/>
                  </a:lnSpc>
                  <a:spcBef>
                    <a:spcPts val="667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lnSpc>
                    <a:spcPct val="110000"/>
                  </a:lnSpc>
                  <a:spcBef>
                    <a:spcPts val="0"/>
                  </a:spcBef>
                </a:pPr>
                <a:r>
                  <a:rPr lang="en-GB" sz="2400" b="0" dirty="0" err="1">
                    <a:solidFill>
                      <a:srgbClr val="019967"/>
                    </a:solidFill>
                  </a:rPr>
                  <a:t>Ddim</a:t>
                </a:r>
                <a:r>
                  <a:rPr lang="en-GB" sz="2400" b="0" dirty="0">
                    <a:solidFill>
                      <a:srgbClr val="019967"/>
                    </a:solidFill>
                  </a:rPr>
                  <a:t> </a:t>
                </a:r>
                <a:r>
                  <a:rPr lang="en-GB" sz="2400" b="0" dirty="0" err="1">
                    <a:solidFill>
                      <a:srgbClr val="019967"/>
                    </a:solidFill>
                  </a:rPr>
                  <a:t>yn</a:t>
                </a:r>
                <a:r>
                  <a:rPr lang="en-GB" sz="2400" b="0" dirty="0">
                    <a:solidFill>
                      <a:srgbClr val="019967"/>
                    </a:solidFill>
                  </a:rPr>
                  <a:t> </a:t>
                </a:r>
                <a:r>
                  <a:rPr lang="en-GB" sz="2400" b="0" dirty="0" err="1">
                    <a:solidFill>
                      <a:srgbClr val="019967"/>
                    </a:solidFill>
                  </a:rPr>
                  <a:t>bwysig</a:t>
                </a:r>
                <a:r>
                  <a:rPr lang="en-GB" sz="2400" b="0" dirty="0">
                    <a:solidFill>
                      <a:srgbClr val="019967"/>
                    </a:solidFill>
                  </a:rPr>
                  <a:t> 
</a:t>
                </a:r>
              </a:p>
            </p:txBody>
          </p:sp>
          <p:pic>
            <p:nvPicPr>
              <p:cNvPr id="69" name="Picture 68">
                <a:extLst>
                  <a:ext uri="{FF2B5EF4-FFF2-40B4-BE49-F238E27FC236}">
                    <a16:creationId xmlns:a16="http://schemas.microsoft.com/office/drawing/2014/main" id="{D84899CC-E003-5A44-A1AE-2A73030BD62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12448610" y="7151374"/>
                <a:ext cx="366412" cy="366412"/>
              </a:xfrm>
              <a:prstGeom prst="rect">
                <a:avLst/>
              </a:prstGeom>
            </p:spPr>
          </p:pic>
        </p:grp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364D09DA-4522-7345-95DD-4242C58AA416}"/>
              </a:ext>
            </a:extLst>
          </p:cNvPr>
          <p:cNvGrpSpPr/>
          <p:nvPr/>
        </p:nvGrpSpPr>
        <p:grpSpPr>
          <a:xfrm>
            <a:off x="342401" y="1638135"/>
            <a:ext cx="11155513" cy="2503167"/>
            <a:chOff x="2035553" y="2593256"/>
            <a:chExt cx="11155513" cy="2503167"/>
          </a:xfrm>
        </p:grpSpPr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72E60CEA-9BE4-7D41-B60E-B0345F859BB6}"/>
                </a:ext>
              </a:extLst>
            </p:cNvPr>
            <p:cNvSpPr/>
            <p:nvPr/>
          </p:nvSpPr>
          <p:spPr>
            <a:xfrm>
              <a:off x="2035553" y="2593256"/>
              <a:ext cx="11155513" cy="2503167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rgbClr val="01996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F298D94A-E560-BD4F-95E2-AC204039892C}"/>
                </a:ext>
              </a:extLst>
            </p:cNvPr>
            <p:cNvSpPr/>
            <p:nvPr/>
          </p:nvSpPr>
          <p:spPr>
            <a:xfrm>
              <a:off x="2035553" y="2593257"/>
              <a:ext cx="11155513" cy="580104"/>
            </a:xfrm>
            <a:prstGeom prst="rect">
              <a:avLst/>
            </a:prstGeom>
            <a:solidFill>
              <a:srgbClr val="019967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Text Placeholder 9">
              <a:extLst>
                <a:ext uri="{FF2B5EF4-FFF2-40B4-BE49-F238E27FC236}">
                  <a16:creationId xmlns:a16="http://schemas.microsoft.com/office/drawing/2014/main" id="{F6406CA3-1514-954D-9E88-712BED41C2F5}"/>
                </a:ext>
              </a:extLst>
            </p:cNvPr>
            <p:cNvSpPr txBox="1">
              <a:spLocks/>
            </p:cNvSpPr>
            <p:nvPr/>
          </p:nvSpPr>
          <p:spPr>
            <a:xfrm>
              <a:off x="2562473" y="2673805"/>
              <a:ext cx="9709955" cy="499555"/>
            </a:xfrm>
            <a:prstGeom prst="rect">
              <a:avLst/>
            </a:prstGeom>
          </p:spPr>
          <p:txBody>
            <a:bodyPr anchor="ctr"/>
            <a:lstStyle>
              <a:lvl1pPr marL="0" indent="0" algn="ctr" defTabSz="1219170" rtl="0" eaLnBrk="1" latinLnBrk="0" hangingPunct="1">
                <a:lnSpc>
                  <a:spcPct val="90000"/>
                </a:lnSpc>
                <a:spcBef>
                  <a:spcPts val="1200"/>
                </a:spcBef>
                <a:buFont typeface="Arial" panose="020B0604020202020204" pitchFamily="34" charset="0"/>
                <a:buNone/>
                <a:defRPr sz="4000" b="1" i="0" kern="1200">
                  <a:solidFill>
                    <a:schemeClr val="bg1"/>
                  </a:solidFill>
                  <a:latin typeface="Overpass Mono" pitchFamily="49" charset="77"/>
                  <a:ea typeface="Verdana" panose="020B0604030504040204" pitchFamily="34" charset="0"/>
                  <a:cs typeface="Verdana" panose="020B0604030504040204" pitchFamily="34" charset="0"/>
                </a:defRPr>
              </a:lvl1pPr>
              <a:lvl2pPr marL="0" indent="0" algn="ctr" defTabSz="1219170" rtl="0" eaLnBrk="1" latinLnBrk="0" hangingPunct="1">
                <a:lnSpc>
                  <a:spcPct val="90000"/>
                </a:lnSpc>
                <a:spcBef>
                  <a:spcPts val="1200"/>
                </a:spcBef>
                <a:buFont typeface="Arial" panose="020B0604020202020204" pitchFamily="34" charset="0"/>
                <a:buNone/>
                <a:defRPr sz="3200" b="1" i="0" kern="1200">
                  <a:solidFill>
                    <a:schemeClr val="bg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defRPr>
              </a:lvl2pPr>
              <a:lvl3pPr marL="0" indent="0" algn="ctr" defTabSz="1219170" rtl="0" eaLnBrk="1" latinLnBrk="0" hangingPunct="1">
                <a:lnSpc>
                  <a:spcPct val="90000"/>
                </a:lnSpc>
                <a:spcBef>
                  <a:spcPts val="1200"/>
                </a:spcBef>
                <a:buFont typeface="Arial" panose="020B0604020202020204" pitchFamily="34" charset="0"/>
                <a:buNone/>
                <a:defRPr sz="2800" kern="1200">
                  <a:solidFill>
                    <a:schemeClr val="bg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defRPr>
              </a:lvl3pPr>
              <a:lvl4pPr marL="0" indent="0" algn="ctr" defTabSz="1219170" rtl="0" eaLnBrk="1" latinLnBrk="0" hangingPunct="1">
                <a:lnSpc>
                  <a:spcPct val="90000"/>
                </a:lnSpc>
                <a:spcBef>
                  <a:spcPts val="1200"/>
                </a:spcBef>
                <a:buFont typeface="Arial" panose="020B0604020202020204" pitchFamily="34" charset="0"/>
                <a:buNone/>
                <a:defRPr sz="2400" kern="1200">
                  <a:solidFill>
                    <a:schemeClr val="bg1"/>
                  </a:solidFill>
                  <a:latin typeface="Overpass Mono" pitchFamily="49" charset="77"/>
                  <a:ea typeface="Verdana" panose="020B0604030504040204" pitchFamily="34" charset="0"/>
                  <a:cs typeface="Verdana" panose="020B0604030504040204" pitchFamily="34" charset="0"/>
                </a:defRPr>
              </a:lvl4pPr>
              <a:lvl5pPr marL="0" indent="0" algn="ctr" defTabSz="1219170" rtl="0" eaLnBrk="1" latinLnBrk="0" hangingPunct="1">
                <a:lnSpc>
                  <a:spcPct val="90000"/>
                </a:lnSpc>
                <a:spcBef>
                  <a:spcPts val="1200"/>
                </a:spcBef>
                <a:buFont typeface="Arial" panose="020B0604020202020204" pitchFamily="34" charset="0"/>
                <a:buNone/>
                <a:defRPr sz="2400" kern="1200">
                  <a:solidFill>
                    <a:schemeClr val="bg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defRPr>
              </a:lvl5pPr>
              <a:lvl6pPr marL="3352716" indent="-304792" algn="l" defTabSz="1219170" rtl="0" eaLnBrk="1" latinLnBrk="0" hangingPunct="1">
                <a:lnSpc>
                  <a:spcPct val="90000"/>
                </a:lnSpc>
                <a:spcBef>
                  <a:spcPts val="667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962301" indent="-304792" algn="l" defTabSz="1219170" rtl="0" eaLnBrk="1" latinLnBrk="0" hangingPunct="1">
                <a:lnSpc>
                  <a:spcPct val="90000"/>
                </a:lnSpc>
                <a:spcBef>
                  <a:spcPts val="667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571886" indent="-304792" algn="l" defTabSz="1219170" rtl="0" eaLnBrk="1" latinLnBrk="0" hangingPunct="1">
                <a:lnSpc>
                  <a:spcPct val="90000"/>
                </a:lnSpc>
                <a:spcBef>
                  <a:spcPts val="667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5181470" indent="-304792" algn="l" defTabSz="1219170" rtl="0" eaLnBrk="1" latinLnBrk="0" hangingPunct="1">
                <a:lnSpc>
                  <a:spcPct val="90000"/>
                </a:lnSpc>
                <a:spcBef>
                  <a:spcPts val="667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sz="2800" dirty="0" err="1"/>
                <a:t>Cwestiwn</a:t>
              </a:r>
              <a:r>
                <a:rPr lang="en-GB" sz="2800" dirty="0"/>
                <a:t> 1</a:t>
              </a:r>
            </a:p>
          </p:txBody>
        </p:sp>
        <p:grpSp>
          <p:nvGrpSpPr>
            <p:cNvPr id="34" name="Group 33">
              <a:extLst>
                <a:ext uri="{FF2B5EF4-FFF2-40B4-BE49-F238E27FC236}">
                  <a16:creationId xmlns:a16="http://schemas.microsoft.com/office/drawing/2014/main" id="{4DFBF254-7370-4D45-A5AF-E36F7C1DD33C}"/>
                </a:ext>
              </a:extLst>
            </p:cNvPr>
            <p:cNvGrpSpPr/>
            <p:nvPr/>
          </p:nvGrpSpPr>
          <p:grpSpPr>
            <a:xfrm>
              <a:off x="2158072" y="2680893"/>
              <a:ext cx="366748" cy="366748"/>
              <a:chOff x="2118558" y="2663960"/>
              <a:chExt cx="366748" cy="366748"/>
            </a:xfrm>
          </p:grpSpPr>
          <p:sp>
            <p:nvSpPr>
              <p:cNvPr id="41" name="Rectangle 40">
                <a:extLst>
                  <a:ext uri="{FF2B5EF4-FFF2-40B4-BE49-F238E27FC236}">
                    <a16:creationId xmlns:a16="http://schemas.microsoft.com/office/drawing/2014/main" id="{64B01A17-5776-8C44-B368-BFED2D12F55B}"/>
                  </a:ext>
                </a:extLst>
              </p:cNvPr>
              <p:cNvSpPr/>
              <p:nvPr/>
            </p:nvSpPr>
            <p:spPr>
              <a:xfrm>
                <a:off x="2118558" y="2663960"/>
                <a:ext cx="366748" cy="366748"/>
              </a:xfrm>
              <a:prstGeom prst="rect">
                <a:avLst/>
              </a:prstGeom>
              <a:solidFill>
                <a:schemeClr val="bg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cxnSp>
            <p:nvCxnSpPr>
              <p:cNvPr id="42" name="Straight Connector 41">
                <a:extLst>
                  <a:ext uri="{FF2B5EF4-FFF2-40B4-BE49-F238E27FC236}">
                    <a16:creationId xmlns:a16="http://schemas.microsoft.com/office/drawing/2014/main" id="{DE1FB4F1-4313-804D-ABD4-149E39D64C8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210245" y="2847334"/>
                <a:ext cx="183374" cy="0"/>
              </a:xfrm>
              <a:prstGeom prst="line">
                <a:avLst/>
              </a:prstGeom>
              <a:ln w="28575">
                <a:solidFill>
                  <a:srgbClr val="019967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5" name="Group 34">
              <a:extLst>
                <a:ext uri="{FF2B5EF4-FFF2-40B4-BE49-F238E27FC236}">
                  <a16:creationId xmlns:a16="http://schemas.microsoft.com/office/drawing/2014/main" id="{C5E8AD1F-087A-5048-ABE9-20D8588D1BB6}"/>
                </a:ext>
              </a:extLst>
            </p:cNvPr>
            <p:cNvGrpSpPr/>
            <p:nvPr/>
          </p:nvGrpSpPr>
          <p:grpSpPr>
            <a:xfrm>
              <a:off x="12290940" y="2686867"/>
              <a:ext cx="776902" cy="366748"/>
              <a:chOff x="10581098" y="2669934"/>
              <a:chExt cx="776902" cy="366748"/>
            </a:xfrm>
          </p:grpSpPr>
          <p:sp>
            <p:nvSpPr>
              <p:cNvPr id="37" name="Rectangle 36">
                <a:extLst>
                  <a:ext uri="{FF2B5EF4-FFF2-40B4-BE49-F238E27FC236}">
                    <a16:creationId xmlns:a16="http://schemas.microsoft.com/office/drawing/2014/main" id="{68DE972C-83B9-AA42-80BE-6E368493FE07}"/>
                  </a:ext>
                </a:extLst>
              </p:cNvPr>
              <p:cNvSpPr/>
              <p:nvPr/>
            </p:nvSpPr>
            <p:spPr>
              <a:xfrm>
                <a:off x="10581098" y="2669934"/>
                <a:ext cx="366748" cy="366748"/>
              </a:xfrm>
              <a:prstGeom prst="rect">
                <a:avLst/>
              </a:prstGeom>
              <a:solidFill>
                <a:schemeClr val="bg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8" name="Rectangle 37">
                <a:extLst>
                  <a:ext uri="{FF2B5EF4-FFF2-40B4-BE49-F238E27FC236}">
                    <a16:creationId xmlns:a16="http://schemas.microsoft.com/office/drawing/2014/main" id="{0A76B858-3803-FA4F-8CD4-F7B361317C8A}"/>
                  </a:ext>
                </a:extLst>
              </p:cNvPr>
              <p:cNvSpPr/>
              <p:nvPr/>
            </p:nvSpPr>
            <p:spPr>
              <a:xfrm>
                <a:off x="10991252" y="2669934"/>
                <a:ext cx="366748" cy="366748"/>
              </a:xfrm>
              <a:prstGeom prst="rect">
                <a:avLst/>
              </a:prstGeom>
              <a:solidFill>
                <a:schemeClr val="bg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39" name="Triangle 38">
                <a:extLst>
                  <a:ext uri="{FF2B5EF4-FFF2-40B4-BE49-F238E27FC236}">
                    <a16:creationId xmlns:a16="http://schemas.microsoft.com/office/drawing/2014/main" id="{9F9087D4-975C-A34F-8C79-B416F62D8888}"/>
                  </a:ext>
                </a:extLst>
              </p:cNvPr>
              <p:cNvSpPr/>
              <p:nvPr/>
            </p:nvSpPr>
            <p:spPr>
              <a:xfrm>
                <a:off x="11095639" y="2802679"/>
                <a:ext cx="157973" cy="101259"/>
              </a:xfrm>
              <a:prstGeom prst="triangle">
                <a:avLst/>
              </a:prstGeom>
              <a:solidFill>
                <a:srgbClr val="01996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0" name="Triangle 39">
                <a:extLst>
                  <a:ext uri="{FF2B5EF4-FFF2-40B4-BE49-F238E27FC236}">
                    <a16:creationId xmlns:a16="http://schemas.microsoft.com/office/drawing/2014/main" id="{BEC1EE91-6057-CC48-BF38-4F938CA955A9}"/>
                  </a:ext>
                </a:extLst>
              </p:cNvPr>
              <p:cNvSpPr/>
              <p:nvPr/>
            </p:nvSpPr>
            <p:spPr>
              <a:xfrm rot="10800000">
                <a:off x="10685485" y="2802679"/>
                <a:ext cx="157973" cy="101259"/>
              </a:xfrm>
              <a:prstGeom prst="triangle">
                <a:avLst/>
              </a:prstGeom>
              <a:solidFill>
                <a:srgbClr val="01996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36" name="Text Placeholder 12">
              <a:extLst>
                <a:ext uri="{FF2B5EF4-FFF2-40B4-BE49-F238E27FC236}">
                  <a16:creationId xmlns:a16="http://schemas.microsoft.com/office/drawing/2014/main" id="{8E362175-D4E3-8E4C-8A2A-4AB8D640EC87}"/>
                </a:ext>
              </a:extLst>
            </p:cNvPr>
            <p:cNvSpPr txBox="1">
              <a:spLocks/>
            </p:cNvSpPr>
            <p:nvPr/>
          </p:nvSpPr>
          <p:spPr>
            <a:xfrm>
              <a:off x="2694499" y="3844839"/>
              <a:ext cx="9837620" cy="580104"/>
            </a:xfrm>
            <a:prstGeom prst="rect">
              <a:avLst/>
            </a:prstGeom>
          </p:spPr>
          <p:txBody>
            <a:bodyPr/>
            <a:lstStyle>
              <a:lvl1pPr marL="0" indent="0" algn="l" defTabSz="1219170" rtl="0" eaLnBrk="1" latinLnBrk="0" hangingPunct="1">
                <a:lnSpc>
                  <a:spcPct val="90000"/>
                </a:lnSpc>
                <a:spcBef>
                  <a:spcPts val="1200"/>
                </a:spcBef>
                <a:buFont typeface="Arial" panose="020B0604020202020204" pitchFamily="34" charset="0"/>
                <a:buNone/>
                <a:defRPr sz="4000" b="1" i="0" kern="1200">
                  <a:solidFill>
                    <a:schemeClr val="tx1"/>
                  </a:solidFill>
                  <a:latin typeface="Overpass Mono" pitchFamily="49" charset="77"/>
                  <a:ea typeface="Verdana" panose="020B0604030504040204" pitchFamily="34" charset="0"/>
                  <a:cs typeface="Verdana" panose="020B0604030504040204" pitchFamily="34" charset="0"/>
                </a:defRPr>
              </a:lvl1pPr>
              <a:lvl2pPr marL="0" indent="0" algn="l" defTabSz="1219170" rtl="0" eaLnBrk="1" latinLnBrk="0" hangingPunct="1">
                <a:lnSpc>
                  <a:spcPct val="90000"/>
                </a:lnSpc>
                <a:spcBef>
                  <a:spcPts val="1200"/>
                </a:spcBef>
                <a:buFont typeface="Arial" panose="020B0604020202020204" pitchFamily="34" charset="0"/>
                <a:buNone/>
                <a:defRPr sz="3200" b="1" i="0" kern="1200">
                  <a:solidFill>
                    <a:schemeClr val="tx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defRPr>
              </a:lvl2pPr>
              <a:lvl3pPr marL="0" indent="0" algn="l" defTabSz="1219170" rtl="0" eaLnBrk="1" latinLnBrk="0" hangingPunct="1">
                <a:lnSpc>
                  <a:spcPct val="90000"/>
                </a:lnSpc>
                <a:spcBef>
                  <a:spcPts val="1200"/>
                </a:spcBef>
                <a:buFont typeface="Arial" panose="020B0604020202020204" pitchFamily="34" charset="0"/>
                <a:buNone/>
                <a:defRPr sz="2800" kern="1200">
                  <a:solidFill>
                    <a:schemeClr val="tx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defRPr>
              </a:lvl3pPr>
              <a:lvl4pPr marL="0" indent="0" algn="l" defTabSz="1219170" rtl="0" eaLnBrk="1" latinLnBrk="0" hangingPunct="1">
                <a:lnSpc>
                  <a:spcPct val="90000"/>
                </a:lnSpc>
                <a:spcBef>
                  <a:spcPts val="1200"/>
                </a:spcBef>
                <a:buFont typeface="Arial" panose="020B0604020202020204" pitchFamily="34" charset="0"/>
                <a:buNone/>
                <a:defRPr sz="2400" kern="1200">
                  <a:solidFill>
                    <a:schemeClr val="tx1"/>
                  </a:solidFill>
                  <a:latin typeface="Overpass Mono" pitchFamily="49" charset="77"/>
                  <a:ea typeface="Verdana" panose="020B0604030504040204" pitchFamily="34" charset="0"/>
                  <a:cs typeface="Verdana" panose="020B0604030504040204" pitchFamily="34" charset="0"/>
                </a:defRPr>
              </a:lvl4pPr>
              <a:lvl5pPr marL="0" indent="0" algn="l" defTabSz="1219170" rtl="0" eaLnBrk="1" latinLnBrk="0" hangingPunct="1">
                <a:lnSpc>
                  <a:spcPct val="90000"/>
                </a:lnSpc>
                <a:spcBef>
                  <a:spcPts val="1200"/>
                </a:spcBef>
                <a:buFont typeface="Arial" panose="020B0604020202020204" pitchFamily="34" charset="0"/>
                <a:buNone/>
                <a:defRPr sz="2400" kern="1200">
                  <a:solidFill>
                    <a:schemeClr val="tx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defRPr>
              </a:lvl5pPr>
              <a:lvl6pPr marL="3352716" indent="-304792" algn="l" defTabSz="1219170" rtl="0" eaLnBrk="1" latinLnBrk="0" hangingPunct="1">
                <a:lnSpc>
                  <a:spcPct val="90000"/>
                </a:lnSpc>
                <a:spcBef>
                  <a:spcPts val="667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962301" indent="-304792" algn="l" defTabSz="1219170" rtl="0" eaLnBrk="1" latinLnBrk="0" hangingPunct="1">
                <a:lnSpc>
                  <a:spcPct val="90000"/>
                </a:lnSpc>
                <a:spcBef>
                  <a:spcPts val="667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571886" indent="-304792" algn="l" defTabSz="1219170" rtl="0" eaLnBrk="1" latinLnBrk="0" hangingPunct="1">
                <a:lnSpc>
                  <a:spcPct val="90000"/>
                </a:lnSpc>
                <a:spcBef>
                  <a:spcPts val="667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5181470" indent="-304792" algn="l" defTabSz="1219170" rtl="0" eaLnBrk="1" latinLnBrk="0" hangingPunct="1">
                <a:lnSpc>
                  <a:spcPct val="90000"/>
                </a:lnSpc>
                <a:spcBef>
                  <a:spcPts val="667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10000"/>
                </a:lnSpc>
                <a:spcBef>
                  <a:spcPts val="0"/>
                </a:spcBef>
              </a:pPr>
              <a:r>
                <a:rPr lang="en-GB" sz="2400" b="0" dirty="0">
                  <a:solidFill>
                    <a:srgbClr val="019967"/>
                  </a:solidFill>
                </a:rPr>
                <a:t>Pam </a:t>
              </a:r>
              <a:r>
                <a:rPr lang="en-GB" sz="2400" b="0" dirty="0" err="1">
                  <a:solidFill>
                    <a:srgbClr val="019967"/>
                  </a:solidFill>
                </a:rPr>
                <a:t>mae</a:t>
              </a:r>
              <a:r>
                <a:rPr lang="en-GB" sz="2400" b="0" dirty="0">
                  <a:solidFill>
                    <a:srgbClr val="019967"/>
                  </a:solidFill>
                </a:rPr>
                <a:t> apiau a </a:t>
              </a:r>
              <a:r>
                <a:rPr lang="en-GB" sz="2400" b="0" dirty="0" err="1">
                  <a:solidFill>
                    <a:srgbClr val="019967"/>
                  </a:solidFill>
                </a:rPr>
                <a:t>gwefannau</a:t>
              </a:r>
              <a:r>
                <a:rPr lang="en-GB" sz="2400" b="0" dirty="0">
                  <a:solidFill>
                    <a:srgbClr val="019967"/>
                  </a:solidFill>
                </a:rPr>
                <a:t> </a:t>
              </a:r>
              <a:r>
                <a:rPr lang="en-GB" sz="2400" b="0" dirty="0" err="1">
                  <a:solidFill>
                    <a:srgbClr val="019967"/>
                  </a:solidFill>
                </a:rPr>
                <a:t>yn</a:t>
              </a:r>
              <a:r>
                <a:rPr lang="en-GB" sz="2400" b="0" dirty="0">
                  <a:solidFill>
                    <a:srgbClr val="019967"/>
                  </a:solidFill>
                </a:rPr>
                <a:t> </a:t>
              </a:r>
              <a:r>
                <a:rPr lang="en-GB" sz="2400" b="0" dirty="0" err="1">
                  <a:solidFill>
                    <a:srgbClr val="019967"/>
                  </a:solidFill>
                </a:rPr>
                <a:t>casglu</a:t>
              </a:r>
              <a:r>
                <a:rPr lang="en-GB" sz="2400" b="0" dirty="0">
                  <a:solidFill>
                    <a:srgbClr val="019967"/>
                  </a:solidFill>
                </a:rPr>
                <a:t> </a:t>
              </a:r>
              <a:r>
                <a:rPr lang="en-GB" sz="2400" b="0" dirty="0" err="1">
                  <a:solidFill>
                    <a:srgbClr val="019967"/>
                  </a:solidFill>
                </a:rPr>
                <a:t>data’r</a:t>
              </a:r>
              <a:r>
                <a:rPr lang="en-GB" sz="2400" b="0" dirty="0">
                  <a:solidFill>
                    <a:srgbClr val="019967"/>
                  </a:solidFill>
                </a:rPr>
                <a:t> </a:t>
              </a:r>
              <a:r>
                <a:rPr lang="en-GB" sz="2400" b="0" dirty="0" err="1">
                  <a:solidFill>
                    <a:srgbClr val="019967"/>
                  </a:solidFill>
                </a:rPr>
                <a:t>defnyddwyr</a:t>
              </a:r>
              <a:r>
                <a:rPr lang="en-GB" sz="2400" b="0" dirty="0">
                  <a:solidFill>
                    <a:srgbClr val="019967"/>
                  </a:solidFill>
                </a:rPr>
                <a:t>?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4075716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id="{3639098C-FF7A-DD47-A74A-5FDE4F50579C}"/>
              </a:ext>
            </a:extLst>
          </p:cNvPr>
          <p:cNvGrpSpPr/>
          <p:nvPr/>
        </p:nvGrpSpPr>
        <p:grpSpPr>
          <a:xfrm>
            <a:off x="815023" y="1721033"/>
            <a:ext cx="10015689" cy="10309011"/>
            <a:chOff x="2522805" y="2024604"/>
            <a:chExt cx="11228866" cy="11557717"/>
          </a:xfrm>
        </p:grpSpPr>
        <p:sp>
          <p:nvSpPr>
            <p:cNvPr id="6" name="Rounded Rectangle 5">
              <a:extLst>
                <a:ext uri="{FF2B5EF4-FFF2-40B4-BE49-F238E27FC236}">
                  <a16:creationId xmlns:a16="http://schemas.microsoft.com/office/drawing/2014/main" id="{7F595858-F4C3-CA4B-96FE-6A0A51282AF6}"/>
                </a:ext>
              </a:extLst>
            </p:cNvPr>
            <p:cNvSpPr/>
            <p:nvPr/>
          </p:nvSpPr>
          <p:spPr>
            <a:xfrm>
              <a:off x="2522805" y="2024604"/>
              <a:ext cx="11228866" cy="11557717"/>
            </a:xfrm>
            <a:prstGeom prst="roundRect">
              <a:avLst>
                <a:gd name="adj" fmla="val 3402"/>
              </a:avLst>
            </a:prstGeom>
            <a:solidFill>
              <a:schemeClr val="bg1"/>
            </a:solidFill>
            <a:ln w="38100">
              <a:solidFill>
                <a:srgbClr val="01996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/>
                <a:t>vv</a:t>
              </a:r>
              <a:endParaRPr lang="en-US" dirty="0"/>
            </a:p>
          </p:txBody>
        </p:sp>
        <p:sp>
          <p:nvSpPr>
            <p:cNvPr id="7" name="Rounded Rectangle 6">
              <a:extLst>
                <a:ext uri="{FF2B5EF4-FFF2-40B4-BE49-F238E27FC236}">
                  <a16:creationId xmlns:a16="http://schemas.microsoft.com/office/drawing/2014/main" id="{CB0C53C0-B5BF-4446-A113-0E418B935774}"/>
                </a:ext>
              </a:extLst>
            </p:cNvPr>
            <p:cNvSpPr/>
            <p:nvPr/>
          </p:nvSpPr>
          <p:spPr>
            <a:xfrm>
              <a:off x="2912317" y="2679299"/>
              <a:ext cx="10432954" cy="9840602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 w="38100">
              <a:solidFill>
                <a:srgbClr val="01996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/>
                <a:t>vv</a:t>
              </a:r>
              <a:endParaRPr lang="en-US" dirty="0"/>
            </a:p>
          </p:txBody>
        </p:sp>
        <p:sp>
          <p:nvSpPr>
            <p:cNvPr id="8" name="Rounded Rectangle 7">
              <a:extLst>
                <a:ext uri="{FF2B5EF4-FFF2-40B4-BE49-F238E27FC236}">
                  <a16:creationId xmlns:a16="http://schemas.microsoft.com/office/drawing/2014/main" id="{8BFE076F-926D-0440-B4B5-B5F6D79FC46F}"/>
                </a:ext>
              </a:extLst>
            </p:cNvPr>
            <p:cNvSpPr/>
            <p:nvPr/>
          </p:nvSpPr>
          <p:spPr>
            <a:xfrm>
              <a:off x="7773626" y="12771310"/>
              <a:ext cx="547666" cy="547330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38100">
              <a:solidFill>
                <a:srgbClr val="01996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/>
                <a:t>vv</a:t>
              </a:r>
              <a:endParaRPr lang="en-US" dirty="0"/>
            </a:p>
          </p:txBody>
        </p:sp>
        <p:sp>
          <p:nvSpPr>
            <p:cNvPr id="9" name="Rounded Rectangle 8">
              <a:extLst>
                <a:ext uri="{FF2B5EF4-FFF2-40B4-BE49-F238E27FC236}">
                  <a16:creationId xmlns:a16="http://schemas.microsoft.com/office/drawing/2014/main" id="{167E796F-C729-A948-8E17-C43818EEB5CC}"/>
                </a:ext>
              </a:extLst>
            </p:cNvPr>
            <p:cNvSpPr/>
            <p:nvPr/>
          </p:nvSpPr>
          <p:spPr>
            <a:xfrm>
              <a:off x="7412032" y="2357492"/>
              <a:ext cx="723187" cy="70398"/>
            </a:xfrm>
            <a:prstGeom prst="roundRect">
              <a:avLst>
                <a:gd name="adj" fmla="val 50000"/>
              </a:avLst>
            </a:prstGeom>
            <a:solidFill>
              <a:srgbClr val="0199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48E6DD3F-296A-834C-8737-0874FE4765FE}"/>
                </a:ext>
              </a:extLst>
            </p:cNvPr>
            <p:cNvSpPr/>
            <p:nvPr/>
          </p:nvSpPr>
          <p:spPr>
            <a:xfrm>
              <a:off x="8334010" y="2306766"/>
              <a:ext cx="189395" cy="187387"/>
            </a:xfrm>
            <a:prstGeom prst="ellipse">
              <a:avLst/>
            </a:prstGeom>
            <a:solidFill>
              <a:srgbClr val="0199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Rectangle 10">
            <a:extLst>
              <a:ext uri="{FF2B5EF4-FFF2-40B4-BE49-F238E27FC236}">
                <a16:creationId xmlns:a16="http://schemas.microsoft.com/office/drawing/2014/main" id="{A294B61A-014C-DA4D-980D-A256F9D990EE}"/>
              </a:ext>
            </a:extLst>
          </p:cNvPr>
          <p:cNvSpPr/>
          <p:nvPr/>
        </p:nvSpPr>
        <p:spPr>
          <a:xfrm>
            <a:off x="1741628" y="2969739"/>
            <a:ext cx="7884694" cy="582723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spcAft>
                <a:spcPts val="2000"/>
              </a:spcAft>
            </a:pPr>
            <a:r>
              <a:rPr lang="cy-GB" sz="2400" dirty="0">
                <a:latin typeface="Overpass Mono" pitchFamily="49" charset="77"/>
              </a:rPr>
              <a:t>Ers mis Medi 2021, mae'r gyfraith yn dweud bod angen i gwmnïau ar-lein fod yn ofalus iawn wrth ddefnyddio data personol plant.</a:t>
            </a:r>
          </a:p>
          <a:p>
            <a:pPr>
              <a:spcAft>
                <a:spcPts val="2000"/>
              </a:spcAft>
            </a:pPr>
            <a:r>
              <a:rPr lang="en-US" sz="2400" dirty="0" err="1">
                <a:latin typeface="Overpass Mono" pitchFamily="49" charset="77"/>
              </a:rPr>
              <a:t>Rhaid</a:t>
            </a:r>
            <a:r>
              <a:rPr lang="en-US" sz="2400" dirty="0">
                <a:latin typeface="Overpass Mono" pitchFamily="49" charset="77"/>
              </a:rPr>
              <a:t> </a:t>
            </a:r>
            <a:r>
              <a:rPr lang="en-US" sz="2400" dirty="0" err="1">
                <a:latin typeface="Overpass Mono" pitchFamily="49" charset="77"/>
              </a:rPr>
              <a:t>i</a:t>
            </a:r>
            <a:r>
              <a:rPr lang="en-US" sz="2400" dirty="0">
                <a:latin typeface="Overpass Mono" pitchFamily="49" charset="77"/>
              </a:rPr>
              <a:t> </a:t>
            </a:r>
            <a:r>
              <a:rPr lang="en-US" sz="2400" dirty="0" err="1">
                <a:latin typeface="Overpass Mono" pitchFamily="49" charset="77"/>
              </a:rPr>
              <a:t>gwmnïau</a:t>
            </a:r>
            <a:r>
              <a:rPr lang="en-US" sz="2400" dirty="0">
                <a:latin typeface="Overpass Mono" pitchFamily="49" charset="77"/>
              </a:rPr>
              <a:t> </a:t>
            </a:r>
            <a:r>
              <a:rPr lang="en-US" sz="2400" dirty="0" err="1">
                <a:latin typeface="Overpass Mono" pitchFamily="49" charset="77"/>
              </a:rPr>
              <a:t>ddilyn</a:t>
            </a:r>
            <a:r>
              <a:rPr lang="en-US" sz="2400" dirty="0">
                <a:latin typeface="Overpass Mono" pitchFamily="49" charset="77"/>
              </a:rPr>
              <a:t> 15 o </a:t>
            </a:r>
            <a:r>
              <a:rPr lang="en-US" sz="2400" dirty="0" err="1">
                <a:latin typeface="Overpass Mono" pitchFamily="49" charset="77"/>
              </a:rPr>
              <a:t>reolau</a:t>
            </a:r>
            <a:r>
              <a:rPr lang="en-US" sz="2400" dirty="0">
                <a:latin typeface="Overpass Mono" pitchFamily="49" charset="77"/>
              </a:rPr>
              <a:t> </a:t>
            </a:r>
            <a:r>
              <a:rPr lang="en-US" sz="2400" dirty="0" err="1">
                <a:latin typeface="Overpass Mono" pitchFamily="49" charset="77"/>
              </a:rPr>
              <a:t>sy'n</a:t>
            </a:r>
            <a:r>
              <a:rPr lang="en-US" sz="2400" dirty="0">
                <a:latin typeface="Overpass Mono" pitchFamily="49" charset="77"/>
              </a:rPr>
              <a:t> </a:t>
            </a:r>
            <a:r>
              <a:rPr lang="en-US" sz="2400" dirty="0" err="1">
                <a:latin typeface="Overpass Mono" pitchFamily="49" charset="77"/>
              </a:rPr>
              <a:t>sicrhau</a:t>
            </a:r>
            <a:r>
              <a:rPr lang="en-US" sz="2400" dirty="0">
                <a:latin typeface="Overpass Mono" pitchFamily="49" charset="77"/>
              </a:rPr>
              <a:t> bod </a:t>
            </a:r>
            <a:r>
              <a:rPr lang="en-US" sz="2400" dirty="0" err="1">
                <a:latin typeface="Overpass Mono" pitchFamily="49" charset="77"/>
              </a:rPr>
              <a:t>eu</a:t>
            </a:r>
            <a:r>
              <a:rPr lang="en-US" sz="2400" dirty="0">
                <a:latin typeface="Overpass Mono" pitchFamily="49" charset="77"/>
              </a:rPr>
              <a:t> data personol </a:t>
            </a:r>
            <a:r>
              <a:rPr lang="en-US" sz="2400" dirty="0" err="1">
                <a:latin typeface="Overpass Mono" pitchFamily="49" charset="77"/>
              </a:rPr>
              <a:t>yn</a:t>
            </a:r>
            <a:r>
              <a:rPr lang="en-US" sz="2400" dirty="0">
                <a:latin typeface="Overpass Mono" pitchFamily="49" charset="77"/>
              </a:rPr>
              <a:t> </a:t>
            </a:r>
            <a:r>
              <a:rPr lang="en-US" sz="2400" dirty="0" err="1">
                <a:latin typeface="Overpass Mono" pitchFamily="49" charset="77"/>
              </a:rPr>
              <a:t>cael</a:t>
            </a:r>
            <a:r>
              <a:rPr lang="en-US" sz="2400" dirty="0">
                <a:latin typeface="Overpass Mono" pitchFamily="49" charset="77"/>
              </a:rPr>
              <a:t> </a:t>
            </a:r>
            <a:r>
              <a:rPr lang="en-US" sz="2400" dirty="0" err="1">
                <a:latin typeface="Overpass Mono" pitchFamily="49" charset="77"/>
              </a:rPr>
              <a:t>ei</a:t>
            </a:r>
            <a:r>
              <a:rPr lang="en-US" sz="2400" dirty="0">
                <a:latin typeface="Overpass Mono" pitchFamily="49" charset="77"/>
              </a:rPr>
              <a:t> </a:t>
            </a:r>
            <a:r>
              <a:rPr lang="en-US" sz="2400" dirty="0" err="1">
                <a:latin typeface="Overpass Mono" pitchFamily="49" charset="77"/>
              </a:rPr>
              <a:t>ddiogelu</a:t>
            </a:r>
            <a:r>
              <a:rPr lang="en-US" sz="2400" dirty="0">
                <a:latin typeface="Overpass Mono" pitchFamily="49" charset="77"/>
              </a:rPr>
              <a:t> pan </a:t>
            </a:r>
            <a:r>
              <a:rPr lang="en-US" sz="2400" dirty="0" err="1">
                <a:latin typeface="Overpass Mono" pitchFamily="49" charset="77"/>
              </a:rPr>
              <a:t>fydd</a:t>
            </a:r>
            <a:r>
              <a:rPr lang="en-US" sz="2400" dirty="0">
                <a:latin typeface="Overpass Mono" pitchFamily="49" charset="77"/>
              </a:rPr>
              <a:t> plant </a:t>
            </a:r>
            <a:r>
              <a:rPr lang="en-US" sz="2400" dirty="0" err="1">
                <a:latin typeface="Overpass Mono" pitchFamily="49" charset="77"/>
              </a:rPr>
              <a:t>yn</a:t>
            </a:r>
            <a:r>
              <a:rPr lang="en-US" sz="2400" dirty="0">
                <a:latin typeface="Overpass Mono" pitchFamily="49" charset="77"/>
              </a:rPr>
              <a:t> </a:t>
            </a:r>
            <a:r>
              <a:rPr lang="en-US" sz="2400" dirty="0" err="1">
                <a:latin typeface="Overpass Mono" pitchFamily="49" charset="77"/>
              </a:rPr>
              <a:t>defnyddio</a:t>
            </a:r>
            <a:r>
              <a:rPr lang="en-US" sz="2400" dirty="0">
                <a:latin typeface="Overpass Mono" pitchFamily="49" charset="77"/>
              </a:rPr>
              <a:t> </a:t>
            </a:r>
            <a:r>
              <a:rPr lang="en-US" sz="2400" dirty="0" err="1">
                <a:latin typeface="Overpass Mono" pitchFamily="49" charset="77"/>
              </a:rPr>
              <a:t>eu</a:t>
            </a:r>
            <a:r>
              <a:rPr lang="en-US" sz="2400" dirty="0">
                <a:latin typeface="Overpass Mono" pitchFamily="49" charset="77"/>
              </a:rPr>
              <a:t> hap, </a:t>
            </a:r>
            <a:r>
              <a:rPr lang="en-US" sz="2400" dirty="0" err="1">
                <a:latin typeface="Overpass Mono" pitchFamily="49" charset="77"/>
              </a:rPr>
              <a:t>eu</a:t>
            </a:r>
            <a:r>
              <a:rPr lang="en-US" sz="2400" dirty="0">
                <a:latin typeface="Overpass Mono" pitchFamily="49" charset="77"/>
              </a:rPr>
              <a:t> </a:t>
            </a:r>
            <a:r>
              <a:rPr lang="en-US" sz="2400" dirty="0" err="1">
                <a:latin typeface="Overpass Mono" pitchFamily="49" charset="77"/>
              </a:rPr>
              <a:t>gwefan</a:t>
            </a:r>
            <a:r>
              <a:rPr lang="en-US" sz="2400" dirty="0">
                <a:latin typeface="Overpass Mono" pitchFamily="49" charset="77"/>
              </a:rPr>
              <a:t> neu </a:t>
            </a:r>
            <a:r>
              <a:rPr lang="en-US" sz="2400" dirty="0" err="1">
                <a:latin typeface="Overpass Mono" pitchFamily="49" charset="77"/>
              </a:rPr>
              <a:t>eu</a:t>
            </a:r>
            <a:r>
              <a:rPr lang="en-US" sz="2400" dirty="0">
                <a:latin typeface="Overpass Mono" pitchFamily="49" charset="77"/>
              </a:rPr>
              <a:t> </a:t>
            </a:r>
            <a:r>
              <a:rPr lang="en-US" sz="2400" dirty="0" err="1">
                <a:latin typeface="Overpass Mono" pitchFamily="49" charset="77"/>
              </a:rPr>
              <a:t>gwasanaeth</a:t>
            </a:r>
            <a:r>
              <a:rPr lang="en-US" sz="2400" dirty="0">
                <a:latin typeface="Overpass Mono" pitchFamily="49" charset="77"/>
              </a:rPr>
              <a:t>. </a:t>
            </a:r>
          </a:p>
          <a:p>
            <a:pPr>
              <a:spcAft>
                <a:spcPts val="2000"/>
              </a:spcAft>
            </a:pPr>
            <a:r>
              <a:rPr lang="en-US" sz="2400" dirty="0" err="1">
                <a:latin typeface="Overpass Mono" pitchFamily="49" charset="77"/>
              </a:rPr>
              <a:t>Gyda'i</a:t>
            </a:r>
            <a:r>
              <a:rPr lang="en-US" sz="2400" dirty="0">
                <a:latin typeface="Overpass Mono" pitchFamily="49" charset="77"/>
              </a:rPr>
              <a:t> </a:t>
            </a:r>
            <a:r>
              <a:rPr lang="en-US" sz="2400" dirty="0" err="1">
                <a:latin typeface="Overpass Mono" pitchFamily="49" charset="77"/>
              </a:rPr>
              <a:t>gilydd</a:t>
            </a:r>
            <a:r>
              <a:rPr lang="en-US" sz="2400" dirty="0">
                <a:latin typeface="Overpass Mono" pitchFamily="49" charset="77"/>
              </a:rPr>
              <a:t>, </a:t>
            </a:r>
            <a:r>
              <a:rPr lang="en-US" sz="2400" dirty="0" err="1">
                <a:latin typeface="Overpass Mono" pitchFamily="49" charset="77"/>
              </a:rPr>
              <a:t>yr</a:t>
            </a:r>
            <a:r>
              <a:rPr lang="en-US" sz="2400" dirty="0">
                <a:latin typeface="Overpass Mono" pitchFamily="49" charset="77"/>
              </a:rPr>
              <a:t> </a:t>
            </a:r>
            <a:r>
              <a:rPr lang="en-US" sz="2400" dirty="0" err="1">
                <a:latin typeface="Overpass Mono" pitchFamily="49" charset="77"/>
              </a:rPr>
              <a:t>enw</a:t>
            </a:r>
            <a:r>
              <a:rPr lang="en-US" sz="2400" dirty="0">
                <a:latin typeface="Overpass Mono" pitchFamily="49" charset="77"/>
              </a:rPr>
              <a:t> </a:t>
            </a:r>
            <a:r>
              <a:rPr lang="en-US" sz="2400" dirty="0" err="1">
                <a:latin typeface="Overpass Mono" pitchFamily="49" charset="77"/>
              </a:rPr>
              <a:t>ar</a:t>
            </a:r>
            <a:r>
              <a:rPr lang="en-US" sz="2400" dirty="0">
                <a:latin typeface="Overpass Mono" pitchFamily="49" charset="77"/>
              </a:rPr>
              <a:t> y </a:t>
            </a:r>
            <a:r>
              <a:rPr lang="en-US" sz="2400" dirty="0" err="1">
                <a:latin typeface="Overpass Mono" pitchFamily="49" charset="77"/>
              </a:rPr>
              <a:t>rheolau</a:t>
            </a:r>
            <a:r>
              <a:rPr lang="en-US" sz="2400" dirty="0">
                <a:latin typeface="Overpass Mono" pitchFamily="49" charset="77"/>
              </a:rPr>
              <a:t> </a:t>
            </a:r>
            <a:r>
              <a:rPr lang="en-US" sz="2400" dirty="0" err="1">
                <a:latin typeface="Overpass Mono" pitchFamily="49" charset="77"/>
              </a:rPr>
              <a:t>hyn</a:t>
            </a:r>
            <a:r>
              <a:rPr lang="en-US" sz="2400" dirty="0">
                <a:latin typeface="Overpass Mono" pitchFamily="49" charset="77"/>
              </a:rPr>
              <a:t> </a:t>
            </a:r>
            <a:r>
              <a:rPr lang="en-US" sz="2400" dirty="0" err="1">
                <a:latin typeface="Overpass Mono" pitchFamily="49" charset="77"/>
              </a:rPr>
              <a:t>yw’r</a:t>
            </a:r>
            <a:r>
              <a:rPr lang="en-US" sz="2400" dirty="0">
                <a:latin typeface="Overpass Mono" pitchFamily="49" charset="77"/>
              </a:rPr>
              <a:t> </a:t>
            </a:r>
            <a:r>
              <a:rPr lang="en-US" sz="2400" b="1" dirty="0">
                <a:latin typeface="Overpass Mono" pitchFamily="49" charset="77"/>
              </a:rPr>
              <a:t>Cod Plant</a:t>
            </a:r>
            <a:r>
              <a:rPr lang="en-US" sz="2400" dirty="0">
                <a:latin typeface="Overpass Mono" pitchFamily="49" charset="77"/>
              </a:rPr>
              <a:t>. </a:t>
            </a:r>
          </a:p>
          <a:p>
            <a:pPr>
              <a:spcAft>
                <a:spcPts val="2000"/>
              </a:spcAft>
            </a:pPr>
            <a:r>
              <a:rPr lang="en-US" sz="2400" dirty="0" err="1">
                <a:latin typeface="Overpass Mono" pitchFamily="49" charset="77"/>
              </a:rPr>
              <a:t>Cafodd</a:t>
            </a:r>
            <a:r>
              <a:rPr lang="en-US" sz="2400" dirty="0">
                <a:latin typeface="Overpass Mono" pitchFamily="49" charset="77"/>
              </a:rPr>
              <a:t> y Cod Plant </a:t>
            </a:r>
            <a:r>
              <a:rPr lang="en-US" sz="2400" dirty="0" err="1">
                <a:latin typeface="Overpass Mono" pitchFamily="49" charset="77"/>
              </a:rPr>
              <a:t>ei</a:t>
            </a:r>
            <a:r>
              <a:rPr lang="en-US" sz="2400" dirty="0">
                <a:latin typeface="Overpass Mono" pitchFamily="49" charset="77"/>
              </a:rPr>
              <a:t> </a:t>
            </a:r>
            <a:r>
              <a:rPr lang="en-US" sz="2400" dirty="0" err="1">
                <a:latin typeface="Overpass Mono" pitchFamily="49" charset="77"/>
              </a:rPr>
              <a:t>greu</a:t>
            </a:r>
            <a:r>
              <a:rPr lang="en-US" sz="2400" dirty="0">
                <a:latin typeface="Overpass Mono" pitchFamily="49" charset="77"/>
              </a:rPr>
              <a:t> </a:t>
            </a:r>
            <a:r>
              <a:rPr lang="en-US" sz="2400" dirty="0" err="1">
                <a:latin typeface="Overpass Mono" pitchFamily="49" charset="77"/>
              </a:rPr>
              <a:t>gan</a:t>
            </a:r>
            <a:r>
              <a:rPr lang="en-US" sz="2400" dirty="0">
                <a:latin typeface="Overpass Mono" pitchFamily="49" charset="77"/>
              </a:rPr>
              <a:t> </a:t>
            </a:r>
            <a:r>
              <a:rPr lang="en-US" sz="2400" dirty="0" err="1">
                <a:latin typeface="Overpass Mono" pitchFamily="49" charset="77"/>
              </a:rPr>
              <a:t>sefydliad</a:t>
            </a:r>
            <a:r>
              <a:rPr lang="en-US" sz="2400" dirty="0">
                <a:latin typeface="Overpass Mono" pitchFamily="49" charset="77"/>
              </a:rPr>
              <a:t> </a:t>
            </a:r>
            <a:r>
              <a:rPr lang="en-US" sz="2400" dirty="0" err="1">
                <a:latin typeface="Overpass Mono" pitchFamily="49" charset="77"/>
              </a:rPr>
              <a:t>o'r</a:t>
            </a:r>
            <a:r>
              <a:rPr lang="en-US" sz="2400" dirty="0">
                <a:latin typeface="Overpass Mono" pitchFamily="49" charset="77"/>
              </a:rPr>
              <a:t> </a:t>
            </a:r>
            <a:r>
              <a:rPr lang="en-US" sz="2400" dirty="0" err="1">
                <a:latin typeface="Overpass Mono" pitchFamily="49" charset="77"/>
              </a:rPr>
              <a:t>enw</a:t>
            </a:r>
            <a:r>
              <a:rPr lang="en-US" sz="2400" dirty="0">
                <a:latin typeface="Overpass Mono" pitchFamily="49" charset="77"/>
              </a:rPr>
              <a:t> </a:t>
            </a:r>
            <a:r>
              <a:rPr lang="en-US" sz="2400" dirty="0" err="1">
                <a:latin typeface="Overpass Mono" pitchFamily="49" charset="77"/>
              </a:rPr>
              <a:t>yr</a:t>
            </a:r>
            <a:r>
              <a:rPr lang="en-US" sz="2400" dirty="0">
                <a:latin typeface="Overpass Mono" pitchFamily="49" charset="77"/>
              </a:rPr>
              <a:t> ICO. </a:t>
            </a:r>
            <a:r>
              <a:rPr lang="en-US" sz="2400" dirty="0" err="1">
                <a:latin typeface="Overpass Mono" pitchFamily="49" charset="77"/>
              </a:rPr>
              <a:t>Yr</a:t>
            </a:r>
            <a:r>
              <a:rPr lang="en-US" sz="2400" dirty="0">
                <a:latin typeface="Overpass Mono" pitchFamily="49" charset="77"/>
              </a:rPr>
              <a:t> ICO </a:t>
            </a:r>
            <a:r>
              <a:rPr lang="en-US" sz="2400" dirty="0" err="1">
                <a:latin typeface="Overpass Mono" pitchFamily="49" charset="77"/>
              </a:rPr>
              <a:t>sy’n</a:t>
            </a:r>
            <a:r>
              <a:rPr lang="en-US" sz="2400" dirty="0">
                <a:latin typeface="Overpass Mono" pitchFamily="49" charset="77"/>
              </a:rPr>
              <a:t> </a:t>
            </a:r>
            <a:r>
              <a:rPr lang="en-US" sz="2400" dirty="0" err="1">
                <a:latin typeface="Overpass Mono" pitchFamily="49" charset="77"/>
              </a:rPr>
              <a:t>gyfrifol</a:t>
            </a:r>
            <a:r>
              <a:rPr lang="en-US" sz="2400" dirty="0">
                <a:latin typeface="Overpass Mono" pitchFamily="49" charset="77"/>
              </a:rPr>
              <a:t> am </a:t>
            </a:r>
            <a:r>
              <a:rPr lang="en-US" sz="2400" dirty="0" err="1">
                <a:latin typeface="Overpass Mono" pitchFamily="49" charset="77"/>
              </a:rPr>
              <a:t>gadw’n</a:t>
            </a:r>
            <a:r>
              <a:rPr lang="en-US" sz="2400" dirty="0">
                <a:latin typeface="Overpass Mono" pitchFamily="49" charset="77"/>
              </a:rPr>
              <a:t> data </a:t>
            </a:r>
            <a:r>
              <a:rPr lang="en-US" sz="2400" dirty="0" err="1">
                <a:latin typeface="Overpass Mono" pitchFamily="49" charset="77"/>
              </a:rPr>
              <a:t>personol</a:t>
            </a:r>
            <a:r>
              <a:rPr lang="en-US" sz="2400" dirty="0">
                <a:latin typeface="Overpass Mono" pitchFamily="49" charset="77"/>
              </a:rPr>
              <a:t> </a:t>
            </a:r>
            <a:r>
              <a:rPr lang="en-US" sz="2400" dirty="0" err="1">
                <a:latin typeface="Overpass Mono" pitchFamily="49" charset="77"/>
              </a:rPr>
              <a:t>yn</a:t>
            </a:r>
            <a:r>
              <a:rPr lang="en-US" sz="2400" dirty="0">
                <a:latin typeface="Overpass Mono" pitchFamily="49" charset="77"/>
              </a:rPr>
              <a:t> </a:t>
            </a:r>
            <a:r>
              <a:rPr lang="en-US" sz="2400" dirty="0" err="1">
                <a:latin typeface="Overpass Mono" pitchFamily="49" charset="77"/>
              </a:rPr>
              <a:t>ddiogel</a:t>
            </a:r>
            <a:r>
              <a:rPr lang="en-US" sz="2400" dirty="0">
                <a:latin typeface="Overpass Mono" pitchFamily="49" charset="77"/>
              </a:rPr>
              <a:t>. </a:t>
            </a:r>
            <a:r>
              <a:rPr lang="en-US" sz="2400" b="1" dirty="0">
                <a:latin typeface="Overpass Mono" pitchFamily="49" charset="77"/>
              </a:rPr>
              <a:t>
</a:t>
            </a:r>
            <a:endParaRPr lang="en-US" sz="2400" dirty="0">
              <a:latin typeface="Overpass Mono" pitchFamily="49" charset="77"/>
            </a:endParaRPr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915023E3-D852-4D42-924A-7FE63A1D4D3E}"/>
              </a:ext>
            </a:extLst>
          </p:cNvPr>
          <p:cNvSpPr txBox="1">
            <a:spLocks/>
          </p:cNvSpPr>
          <p:nvPr/>
        </p:nvSpPr>
        <p:spPr>
          <a:xfrm>
            <a:off x="692201" y="611125"/>
            <a:ext cx="14534547" cy="1109908"/>
          </a:xfrm>
          <a:prstGeom prst="rect">
            <a:avLst/>
          </a:prstGeom>
        </p:spPr>
        <p:txBody>
          <a:bodyPr/>
          <a:lstStyle>
            <a:lvl1pPr algn="l" defTabSz="1219170" rtl="0" eaLnBrk="1" latinLnBrk="0" hangingPunct="1">
              <a:lnSpc>
                <a:spcPts val="6800"/>
              </a:lnSpc>
              <a:spcBef>
                <a:spcPct val="0"/>
              </a:spcBef>
              <a:buNone/>
              <a:defRPr sz="5500" b="0" i="0" kern="1200">
                <a:solidFill>
                  <a:schemeClr val="tx1"/>
                </a:solidFill>
                <a:latin typeface="Overpass Mono" pitchFamily="49" charset="77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en-GB" sz="3600" b="1" dirty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Y Cod Plant 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E251A740-E402-E84C-BE02-513483547B6C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11627958" y="2304994"/>
            <a:ext cx="3904075" cy="61375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51559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25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75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750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750"/>
                            </p:stCondLst>
                            <p:childTnLst>
                              <p:par>
                                <p:cTn id="2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750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1">
            <a:extLst>
              <a:ext uri="{FF2B5EF4-FFF2-40B4-BE49-F238E27FC236}">
                <a16:creationId xmlns:a16="http://schemas.microsoft.com/office/drawing/2014/main" id="{6096809C-1049-BF49-89DE-4729F40F4218}"/>
              </a:ext>
            </a:extLst>
          </p:cNvPr>
          <p:cNvSpPr txBox="1">
            <a:spLocks/>
          </p:cNvSpPr>
          <p:nvPr/>
        </p:nvSpPr>
        <p:spPr>
          <a:xfrm>
            <a:off x="692201" y="611124"/>
            <a:ext cx="14534547" cy="782373"/>
          </a:xfrm>
          <a:prstGeom prst="rect">
            <a:avLst/>
          </a:prstGeom>
        </p:spPr>
        <p:txBody>
          <a:bodyPr/>
          <a:lstStyle>
            <a:lvl1pPr algn="l" defTabSz="1219170" rtl="0" eaLnBrk="1" latinLnBrk="0" hangingPunct="1">
              <a:lnSpc>
                <a:spcPts val="6800"/>
              </a:lnSpc>
              <a:spcBef>
                <a:spcPct val="0"/>
              </a:spcBef>
              <a:buNone/>
              <a:defRPr sz="5500" b="0" i="0" kern="1200">
                <a:solidFill>
                  <a:schemeClr val="tx1"/>
                </a:solidFill>
                <a:latin typeface="Overpass Mono" pitchFamily="49" charset="77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en-GB" sz="3600" b="1" dirty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Y Cod Plant</a:t>
            </a:r>
          </a:p>
          <a:p>
            <a:pPr>
              <a:lnSpc>
                <a:spcPct val="100000"/>
              </a:lnSpc>
            </a:pPr>
            <a:r>
              <a:rPr lang="en-GB" sz="3200" dirty="0" err="1">
                <a:solidFill>
                  <a:schemeClr val="dk1"/>
                </a:solidFill>
                <a:ea typeface="Calibri"/>
                <a:cs typeface="Calibri"/>
                <a:sym typeface="Calibri"/>
              </a:rPr>
              <a:t>Preifatrwydd</a:t>
            </a:r>
            <a:endParaRPr lang="en-GB" sz="3600" dirty="0">
              <a:solidFill>
                <a:schemeClr val="dk1"/>
              </a:solidFill>
              <a:ea typeface="Calibri"/>
              <a:cs typeface="Calibri"/>
              <a:sym typeface="Calibri"/>
            </a:endParaRP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E80A752B-AA7B-EB4A-A763-C41BD494B5BD}"/>
              </a:ext>
            </a:extLst>
          </p:cNvPr>
          <p:cNvGrpSpPr/>
          <p:nvPr/>
        </p:nvGrpSpPr>
        <p:grpSpPr>
          <a:xfrm>
            <a:off x="585389" y="2035172"/>
            <a:ext cx="6981994" cy="3385076"/>
            <a:chOff x="946692" y="1527309"/>
            <a:chExt cx="6981994" cy="3385076"/>
          </a:xfrm>
        </p:grpSpPr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CCB7CEBA-4A30-4B40-BBA6-28CF90ED6D0C}"/>
                </a:ext>
              </a:extLst>
            </p:cNvPr>
            <p:cNvSpPr/>
            <p:nvPr/>
          </p:nvSpPr>
          <p:spPr>
            <a:xfrm>
              <a:off x="1175658" y="1776154"/>
              <a:ext cx="6753028" cy="3136231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rgbClr val="01996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540000" tIns="0" rIns="540000" rtlCol="0" anchor="ctr"/>
            <a:lstStyle/>
            <a:p>
              <a:pPr lvl="0">
                <a:lnSpc>
                  <a:spcPct val="110000"/>
                </a:lnSpc>
                <a:spcBef>
                  <a:spcPts val="0"/>
                </a:spcBef>
              </a:pPr>
              <a:r>
                <a:rPr lang="en-GB" sz="2400" dirty="0" err="1">
                  <a:solidFill>
                    <a:schemeClr val="dk1"/>
                  </a:solidFill>
                  <a:latin typeface="Overpass Mono" pitchFamily="49" charset="77"/>
                  <a:ea typeface="Malgun Gothic" panose="020B0503020000020004" pitchFamily="34" charset="-127"/>
                  <a:cs typeface="Calibri"/>
                  <a:sym typeface="Calibri"/>
                </a:rPr>
                <a:t>Dylai</a:t>
              </a:r>
              <a:r>
                <a:rPr lang="en-GB" sz="2400" dirty="0">
                  <a:solidFill>
                    <a:schemeClr val="dk1"/>
                  </a:solidFill>
                  <a:latin typeface="Overpass Mono" pitchFamily="49" charset="77"/>
                  <a:ea typeface="Malgun Gothic" panose="020B0503020000020004" pitchFamily="34" charset="-127"/>
                  <a:cs typeface="Calibri"/>
                  <a:sym typeface="Calibri"/>
                </a:rPr>
                <a:t> </a:t>
              </a:r>
              <a:r>
                <a:rPr lang="en-GB" sz="2400" dirty="0" err="1">
                  <a:solidFill>
                    <a:schemeClr val="dk1"/>
                  </a:solidFill>
                  <a:latin typeface="Overpass Mono" pitchFamily="49" charset="77"/>
                  <a:ea typeface="Malgun Gothic" panose="020B0503020000020004" pitchFamily="34" charset="-127"/>
                  <a:cs typeface="Calibri"/>
                  <a:sym typeface="Calibri"/>
                </a:rPr>
                <a:t>gosodiad</a:t>
              </a:r>
              <a:r>
                <a:rPr lang="en-GB" sz="2400" dirty="0">
                  <a:solidFill>
                    <a:schemeClr val="dk1"/>
                  </a:solidFill>
                  <a:latin typeface="Overpass Mono" pitchFamily="49" charset="77"/>
                  <a:ea typeface="Malgun Gothic" panose="020B0503020000020004" pitchFamily="34" charset="-127"/>
                  <a:cs typeface="Calibri"/>
                  <a:sym typeface="Calibri"/>
                </a:rPr>
                <a:t> </a:t>
              </a:r>
              <a:r>
                <a:rPr lang="en-GB" sz="2400" dirty="0" err="1">
                  <a:solidFill>
                    <a:schemeClr val="dk1"/>
                  </a:solidFill>
                  <a:latin typeface="Overpass Mono" pitchFamily="49" charset="77"/>
                  <a:ea typeface="Malgun Gothic" panose="020B0503020000020004" pitchFamily="34" charset="-127"/>
                  <a:cs typeface="Calibri"/>
                  <a:sym typeface="Calibri"/>
                </a:rPr>
                <a:t>preifatrwydd</a:t>
              </a:r>
              <a:r>
                <a:rPr lang="en-GB" sz="2400" dirty="0">
                  <a:solidFill>
                    <a:schemeClr val="dk1"/>
                  </a:solidFill>
                  <a:latin typeface="Overpass Mono" pitchFamily="49" charset="77"/>
                  <a:ea typeface="Malgun Gothic" panose="020B0503020000020004" pitchFamily="34" charset="-127"/>
                  <a:cs typeface="Calibri"/>
                  <a:sym typeface="Calibri"/>
                </a:rPr>
                <a:t> plant </a:t>
              </a:r>
              <a:r>
                <a:rPr lang="en-GB" sz="2400" dirty="0" err="1">
                  <a:solidFill>
                    <a:schemeClr val="dk1"/>
                  </a:solidFill>
                  <a:latin typeface="Overpass Mono" pitchFamily="49" charset="77"/>
                  <a:ea typeface="Malgun Gothic" panose="020B0503020000020004" pitchFamily="34" charset="-127"/>
                  <a:cs typeface="Calibri"/>
                  <a:sym typeface="Calibri"/>
                </a:rPr>
                <a:t>fod</a:t>
              </a:r>
              <a:r>
                <a:rPr lang="en-GB" sz="2400" dirty="0">
                  <a:solidFill>
                    <a:schemeClr val="dk1"/>
                  </a:solidFill>
                  <a:latin typeface="Overpass Mono" pitchFamily="49" charset="77"/>
                  <a:ea typeface="Malgun Gothic" panose="020B0503020000020004" pitchFamily="34" charset="-127"/>
                  <a:cs typeface="Calibri"/>
                  <a:sym typeface="Calibri"/>
                </a:rPr>
                <a:t> </a:t>
              </a:r>
              <a:r>
                <a:rPr lang="en-GB" sz="2400" dirty="0" err="1">
                  <a:solidFill>
                    <a:schemeClr val="dk1"/>
                  </a:solidFill>
                  <a:latin typeface="Overpass Mono" pitchFamily="49" charset="77"/>
                  <a:ea typeface="Malgun Gothic" panose="020B0503020000020004" pitchFamily="34" charset="-127"/>
                  <a:cs typeface="Calibri"/>
                  <a:sym typeface="Calibri"/>
                </a:rPr>
                <a:t>wedi’i</a:t>
              </a:r>
              <a:r>
                <a:rPr lang="en-GB" sz="2400" dirty="0">
                  <a:solidFill>
                    <a:schemeClr val="dk1"/>
                  </a:solidFill>
                  <a:latin typeface="Overpass Mono" pitchFamily="49" charset="77"/>
                  <a:ea typeface="Malgun Gothic" panose="020B0503020000020004" pitchFamily="34" charset="-127"/>
                  <a:cs typeface="Calibri"/>
                  <a:sym typeface="Calibri"/>
                </a:rPr>
                <a:t> </a:t>
              </a:r>
              <a:r>
                <a:rPr lang="en-GB" sz="2400" dirty="0" err="1">
                  <a:solidFill>
                    <a:schemeClr val="dk1"/>
                  </a:solidFill>
                  <a:latin typeface="Overpass Mono" pitchFamily="49" charset="77"/>
                  <a:ea typeface="Malgun Gothic" panose="020B0503020000020004" pitchFamily="34" charset="-127"/>
                  <a:cs typeface="Calibri"/>
                  <a:sym typeface="Calibri"/>
                </a:rPr>
                <a:t>osod</a:t>
              </a:r>
              <a:r>
                <a:rPr lang="en-GB" sz="2400" dirty="0">
                  <a:solidFill>
                    <a:schemeClr val="dk1"/>
                  </a:solidFill>
                  <a:latin typeface="Overpass Mono" pitchFamily="49" charset="77"/>
                  <a:ea typeface="Malgun Gothic" panose="020B0503020000020004" pitchFamily="34" charset="-127"/>
                  <a:cs typeface="Calibri"/>
                  <a:sym typeface="Calibri"/>
                </a:rPr>
                <a:t> </a:t>
              </a:r>
              <a:r>
                <a:rPr lang="en-GB" sz="2400" dirty="0" err="1">
                  <a:solidFill>
                    <a:schemeClr val="dk1"/>
                  </a:solidFill>
                  <a:latin typeface="Overpass Mono" pitchFamily="49" charset="77"/>
                  <a:ea typeface="Malgun Gothic" panose="020B0503020000020004" pitchFamily="34" charset="-127"/>
                  <a:cs typeface="Calibri"/>
                  <a:sym typeface="Calibri"/>
                </a:rPr>
                <a:t>yn</a:t>
              </a:r>
              <a:r>
                <a:rPr lang="en-GB" sz="2400" dirty="0">
                  <a:solidFill>
                    <a:schemeClr val="dk1"/>
                  </a:solidFill>
                  <a:latin typeface="Overpass Mono" pitchFamily="49" charset="77"/>
                  <a:ea typeface="Malgun Gothic" panose="020B0503020000020004" pitchFamily="34" charset="-127"/>
                  <a:cs typeface="Calibri"/>
                  <a:sym typeface="Calibri"/>
                </a:rPr>
                <a:t> </a:t>
              </a:r>
              <a:r>
                <a:rPr lang="en-GB" sz="2400" dirty="0" err="1">
                  <a:solidFill>
                    <a:schemeClr val="dk1"/>
                  </a:solidFill>
                  <a:latin typeface="Overpass Mono" pitchFamily="49" charset="77"/>
                  <a:ea typeface="Malgun Gothic" panose="020B0503020000020004" pitchFamily="34" charset="-127"/>
                  <a:cs typeface="Calibri"/>
                  <a:sym typeface="Calibri"/>
                </a:rPr>
                <a:t>uchel</a:t>
              </a:r>
              <a:r>
                <a:rPr lang="en-GB" sz="2400" dirty="0">
                  <a:solidFill>
                    <a:schemeClr val="dk1"/>
                  </a:solidFill>
                  <a:latin typeface="Overpass Mono" pitchFamily="49" charset="77"/>
                  <a:ea typeface="Malgun Gothic" panose="020B0503020000020004" pitchFamily="34" charset="-127"/>
                  <a:cs typeface="Calibri"/>
                  <a:sym typeface="Calibri"/>
                </a:rPr>
                <a:t> </a:t>
              </a:r>
              <a:r>
                <a:rPr lang="en-GB" sz="2400" dirty="0" err="1">
                  <a:solidFill>
                    <a:schemeClr val="dk1"/>
                  </a:solidFill>
                  <a:latin typeface="Overpass Mono" pitchFamily="49" charset="77"/>
                  <a:ea typeface="Malgun Gothic" panose="020B0503020000020004" pitchFamily="34" charset="-127"/>
                  <a:cs typeface="Calibri"/>
                  <a:sym typeface="Calibri"/>
                </a:rPr>
                <a:t>yn</a:t>
              </a:r>
              <a:r>
                <a:rPr lang="en-GB" sz="2400" dirty="0">
                  <a:solidFill>
                    <a:schemeClr val="dk1"/>
                  </a:solidFill>
                  <a:latin typeface="Overpass Mono" pitchFamily="49" charset="77"/>
                  <a:ea typeface="Malgun Gothic" panose="020B0503020000020004" pitchFamily="34" charset="-127"/>
                  <a:cs typeface="Calibri"/>
                  <a:sym typeface="Calibri"/>
                </a:rPr>
                <a:t> </a:t>
              </a:r>
              <a:r>
                <a:rPr lang="en-GB" sz="2400" dirty="0" err="1">
                  <a:solidFill>
                    <a:schemeClr val="dk1"/>
                  </a:solidFill>
                  <a:latin typeface="Overpass Mono" pitchFamily="49" charset="77"/>
                  <a:ea typeface="Malgun Gothic" panose="020B0503020000020004" pitchFamily="34" charset="-127"/>
                  <a:cs typeface="Calibri"/>
                  <a:sym typeface="Calibri"/>
                </a:rPr>
                <a:t>awtomatig</a:t>
              </a:r>
              <a:r>
                <a:rPr lang="en-GB" sz="2400" dirty="0">
                  <a:solidFill>
                    <a:schemeClr val="dk1"/>
                  </a:solidFill>
                  <a:latin typeface="Overpass Mono" pitchFamily="49" charset="77"/>
                  <a:ea typeface="Malgun Gothic" panose="020B0503020000020004" pitchFamily="34" charset="-127"/>
                  <a:cs typeface="Calibri"/>
                  <a:sym typeface="Calibri"/>
                </a:rPr>
                <a:t>. </a:t>
              </a:r>
            </a:p>
          </p:txBody>
        </p:sp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6994A28C-2262-3E46-AFB1-D15CB988C38E}"/>
                </a:ext>
              </a:extLst>
            </p:cNvPr>
            <p:cNvGrpSpPr/>
            <p:nvPr/>
          </p:nvGrpSpPr>
          <p:grpSpPr>
            <a:xfrm>
              <a:off x="946692" y="1527309"/>
              <a:ext cx="497688" cy="497689"/>
              <a:chOff x="8292539" y="1401052"/>
              <a:chExt cx="497688" cy="497689"/>
            </a:xfrm>
          </p:grpSpPr>
          <p:sp>
            <p:nvSpPr>
              <p:cNvPr id="21" name="Oval 20">
                <a:extLst>
                  <a:ext uri="{FF2B5EF4-FFF2-40B4-BE49-F238E27FC236}">
                    <a16:creationId xmlns:a16="http://schemas.microsoft.com/office/drawing/2014/main" id="{6581D43F-9CE3-7949-96CA-F6A1B12BEE46}"/>
                  </a:ext>
                </a:extLst>
              </p:cNvPr>
              <p:cNvSpPr/>
              <p:nvPr/>
            </p:nvSpPr>
            <p:spPr>
              <a:xfrm>
                <a:off x="8292539" y="1401052"/>
                <a:ext cx="497688" cy="497688"/>
              </a:xfrm>
              <a:prstGeom prst="ellipse">
                <a:avLst/>
              </a:prstGeom>
              <a:solidFill>
                <a:schemeClr val="bg1"/>
              </a:solidFill>
              <a:ln w="38100">
                <a:solidFill>
                  <a:srgbClr val="019967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2" name="Content Placeholder 3">
                <a:extLst>
                  <a:ext uri="{FF2B5EF4-FFF2-40B4-BE49-F238E27FC236}">
                    <a16:creationId xmlns:a16="http://schemas.microsoft.com/office/drawing/2014/main" id="{9C7BE670-AAC5-8F4C-86DA-1C4CEB177241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8434620" y="1447295"/>
                <a:ext cx="213528" cy="451446"/>
              </a:xfrm>
              <a:prstGeom prst="rect">
                <a:avLst/>
              </a:prstGeom>
            </p:spPr>
            <p:txBody>
              <a:bodyPr anchor="ctr" anchorCtr="0"/>
              <a:lstStyle>
                <a:lvl1pPr marL="0" indent="0" algn="l" defTabSz="1219170" rtl="0" eaLnBrk="1" latinLnBrk="0" hangingPunct="1">
                  <a:lnSpc>
                    <a:spcPct val="90000"/>
                  </a:lnSpc>
                  <a:spcBef>
                    <a:spcPts val="1200"/>
                  </a:spcBef>
                  <a:buFont typeface="Arial" panose="020B0604020202020204" pitchFamily="34" charset="0"/>
                  <a:buNone/>
                  <a:defRPr sz="4000" b="1" i="0" kern="1200">
                    <a:solidFill>
                      <a:schemeClr val="tx1"/>
                    </a:solidFill>
                    <a:latin typeface="Overpass Mono" pitchFamily="49" charset="77"/>
                    <a:ea typeface="Verdana" panose="020B0604030504040204" pitchFamily="34" charset="0"/>
                    <a:cs typeface="Verdana" panose="020B0604030504040204" pitchFamily="34" charset="0"/>
                  </a:defRPr>
                </a:lvl1pPr>
                <a:lvl2pPr marL="0" indent="0" algn="l" defTabSz="1219170" rtl="0" eaLnBrk="1" latinLnBrk="0" hangingPunct="1">
                  <a:lnSpc>
                    <a:spcPct val="90000"/>
                  </a:lnSpc>
                  <a:spcBef>
                    <a:spcPts val="1200"/>
                  </a:spcBef>
                  <a:buFont typeface="Arial" panose="020B0604020202020204" pitchFamily="34" charset="0"/>
                  <a:buNone/>
                  <a:defRPr sz="3200" b="1" i="0" kern="1200">
                    <a:solidFill>
                      <a:schemeClr val="tx1"/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defRPr>
                </a:lvl2pPr>
                <a:lvl3pPr marL="0" indent="0" algn="l" defTabSz="1219170" rtl="0" eaLnBrk="1" latinLnBrk="0" hangingPunct="1">
                  <a:lnSpc>
                    <a:spcPct val="90000"/>
                  </a:lnSpc>
                  <a:spcBef>
                    <a:spcPts val="1200"/>
                  </a:spcBef>
                  <a:buFont typeface="Arial" panose="020B0604020202020204" pitchFamily="34" charset="0"/>
                  <a:buNone/>
                  <a:defRPr sz="2800" kern="1200">
                    <a:solidFill>
                      <a:schemeClr val="tx1"/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defRPr>
                </a:lvl3pPr>
                <a:lvl4pPr marL="0" indent="0" algn="ctr" defTabSz="1219170" rtl="0" eaLnBrk="1" latinLnBrk="0" hangingPunct="1">
                  <a:lnSpc>
                    <a:spcPct val="90000"/>
                  </a:lnSpc>
                  <a:spcBef>
                    <a:spcPts val="1200"/>
                  </a:spcBef>
                  <a:buFont typeface="Arial" panose="020B0604020202020204" pitchFamily="34" charset="0"/>
                  <a:buNone/>
                  <a:defRPr sz="2800" b="1" kern="1200">
                    <a:solidFill>
                      <a:srgbClr val="019967"/>
                    </a:solidFill>
                    <a:latin typeface="Overpass Mono" pitchFamily="49" charset="77"/>
                    <a:ea typeface="Verdana" panose="020B0604030504040204" pitchFamily="34" charset="0"/>
                    <a:cs typeface="Verdana" panose="020B0604030504040204" pitchFamily="34" charset="0"/>
                  </a:defRPr>
                </a:lvl4pPr>
                <a:lvl5pPr marL="0" indent="0" algn="l" defTabSz="1219170" rtl="0" eaLnBrk="1" latinLnBrk="0" hangingPunct="1">
                  <a:lnSpc>
                    <a:spcPct val="90000"/>
                  </a:lnSpc>
                  <a:spcBef>
                    <a:spcPts val="1200"/>
                  </a:spcBef>
                  <a:buFont typeface="Arial" panose="020B0604020202020204" pitchFamily="34" charset="0"/>
                  <a:buNone/>
                  <a:defRPr sz="2400" kern="1200">
                    <a:solidFill>
                      <a:schemeClr val="tx1"/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defRPr>
                </a:lvl5pPr>
                <a:lvl6pPr marL="3352716" indent="-304792" algn="l" defTabSz="1219170" rtl="0" eaLnBrk="1" latinLnBrk="0" hangingPunct="1">
                  <a:lnSpc>
                    <a:spcPct val="90000"/>
                  </a:lnSpc>
                  <a:spcBef>
                    <a:spcPts val="667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962301" indent="-304792" algn="l" defTabSz="1219170" rtl="0" eaLnBrk="1" latinLnBrk="0" hangingPunct="1">
                  <a:lnSpc>
                    <a:spcPct val="90000"/>
                  </a:lnSpc>
                  <a:spcBef>
                    <a:spcPts val="667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571886" indent="-304792" algn="l" defTabSz="1219170" rtl="0" eaLnBrk="1" latinLnBrk="0" hangingPunct="1">
                  <a:lnSpc>
                    <a:spcPct val="90000"/>
                  </a:lnSpc>
                  <a:spcBef>
                    <a:spcPts val="667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5181470" indent="-304792" algn="l" defTabSz="1219170" rtl="0" eaLnBrk="1" latinLnBrk="0" hangingPunct="1">
                  <a:lnSpc>
                    <a:spcPct val="90000"/>
                  </a:lnSpc>
                  <a:spcBef>
                    <a:spcPts val="667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lvl="3"/>
                <a:r>
                  <a:rPr lang="en-GB" dirty="0"/>
                  <a:t>1</a:t>
                </a:r>
              </a:p>
            </p:txBody>
          </p:sp>
        </p:grpSp>
      </p:grpSp>
      <p:pic>
        <p:nvPicPr>
          <p:cNvPr id="14" name="Picture 13">
            <a:extLst>
              <a:ext uri="{FF2B5EF4-FFF2-40B4-BE49-F238E27FC236}">
                <a16:creationId xmlns:a16="http://schemas.microsoft.com/office/drawing/2014/main" id="{7476F517-80BB-504B-92B1-1DB2D8E1BCCC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44" r="44"/>
          <a:stretch/>
        </p:blipFill>
        <p:spPr>
          <a:xfrm>
            <a:off x="8690207" y="320224"/>
            <a:ext cx="6350195" cy="8823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16440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1">
            <a:extLst>
              <a:ext uri="{FF2B5EF4-FFF2-40B4-BE49-F238E27FC236}">
                <a16:creationId xmlns:a16="http://schemas.microsoft.com/office/drawing/2014/main" id="{6096809C-1049-BF49-89DE-4729F40F4218}"/>
              </a:ext>
            </a:extLst>
          </p:cNvPr>
          <p:cNvSpPr txBox="1">
            <a:spLocks/>
          </p:cNvSpPr>
          <p:nvPr/>
        </p:nvSpPr>
        <p:spPr>
          <a:xfrm>
            <a:off x="692201" y="611124"/>
            <a:ext cx="14534547" cy="782373"/>
          </a:xfrm>
          <a:prstGeom prst="rect">
            <a:avLst/>
          </a:prstGeom>
        </p:spPr>
        <p:txBody>
          <a:bodyPr/>
          <a:lstStyle>
            <a:lvl1pPr algn="l" defTabSz="1219170" rtl="0" eaLnBrk="1" latinLnBrk="0" hangingPunct="1">
              <a:lnSpc>
                <a:spcPts val="6800"/>
              </a:lnSpc>
              <a:spcBef>
                <a:spcPct val="0"/>
              </a:spcBef>
              <a:buNone/>
              <a:defRPr sz="5500" b="0" i="0" kern="1200">
                <a:solidFill>
                  <a:schemeClr val="tx1"/>
                </a:solidFill>
                <a:latin typeface="Overpass Mono" pitchFamily="49" charset="77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en-GB" sz="3600" b="1" dirty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Y Cod Plant </a:t>
            </a:r>
            <a:br>
              <a:rPr lang="en-GB" sz="3600" b="1" dirty="0">
                <a:solidFill>
                  <a:schemeClr val="dk1"/>
                </a:solidFill>
                <a:ea typeface="Calibri"/>
                <a:cs typeface="Calibri"/>
                <a:sym typeface="Calibri"/>
              </a:rPr>
            </a:br>
            <a:r>
              <a:rPr lang="en-GB" sz="3200" dirty="0" err="1">
                <a:solidFill>
                  <a:schemeClr val="dk1"/>
                </a:solidFill>
                <a:ea typeface="Calibri"/>
                <a:cs typeface="Calibri"/>
                <a:sym typeface="Calibri"/>
              </a:rPr>
              <a:t>Proffilio</a:t>
            </a:r>
            <a:endParaRPr lang="en-GB" sz="3200" dirty="0">
              <a:solidFill>
                <a:schemeClr val="dk1"/>
              </a:solidFill>
              <a:ea typeface="Calibri"/>
              <a:cs typeface="Calibri"/>
              <a:sym typeface="Calibri"/>
            </a:endParaRPr>
          </a:p>
        </p:txBody>
      </p:sp>
      <p:grpSp>
        <p:nvGrpSpPr>
          <p:cNvPr id="38" name="Group 37">
            <a:extLst>
              <a:ext uri="{FF2B5EF4-FFF2-40B4-BE49-F238E27FC236}">
                <a16:creationId xmlns:a16="http://schemas.microsoft.com/office/drawing/2014/main" id="{9CD12248-296C-3240-BF83-BB4D8E9B67FD}"/>
              </a:ext>
            </a:extLst>
          </p:cNvPr>
          <p:cNvGrpSpPr/>
          <p:nvPr/>
        </p:nvGrpSpPr>
        <p:grpSpPr>
          <a:xfrm>
            <a:off x="585389" y="2025124"/>
            <a:ext cx="6981994" cy="3385076"/>
            <a:chOff x="946692" y="1527309"/>
            <a:chExt cx="6981994" cy="3385076"/>
          </a:xfrm>
        </p:grpSpPr>
        <p:sp>
          <p:nvSpPr>
            <p:cNvPr id="39" name="Rectangle 38">
              <a:extLst>
                <a:ext uri="{FF2B5EF4-FFF2-40B4-BE49-F238E27FC236}">
                  <a16:creationId xmlns:a16="http://schemas.microsoft.com/office/drawing/2014/main" id="{1A2B3D64-6B74-404E-8693-D536DB8A9148}"/>
                </a:ext>
              </a:extLst>
            </p:cNvPr>
            <p:cNvSpPr/>
            <p:nvPr/>
          </p:nvSpPr>
          <p:spPr>
            <a:xfrm>
              <a:off x="1175658" y="1776154"/>
              <a:ext cx="6753028" cy="3136231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rgbClr val="01996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540000" tIns="0" rIns="540000" rtlCol="0" anchor="ctr"/>
            <a:lstStyle/>
            <a:p>
              <a:pPr lvl="0">
                <a:lnSpc>
                  <a:spcPct val="110000"/>
                </a:lnSpc>
                <a:spcBef>
                  <a:spcPts val="0"/>
                </a:spcBef>
              </a:pPr>
              <a:r>
                <a:rPr lang="en-GB" sz="2400" dirty="0" err="1">
                  <a:solidFill>
                    <a:schemeClr val="dk1"/>
                  </a:solidFill>
                  <a:latin typeface="Overpass Mono" pitchFamily="49" charset="77"/>
                  <a:ea typeface="Malgun Gothic" panose="020B0503020000020004" pitchFamily="34" charset="-127"/>
                  <a:cs typeface="Calibri"/>
                  <a:sym typeface="Calibri"/>
                </a:rPr>
                <a:t>Dylai</a:t>
              </a:r>
              <a:r>
                <a:rPr lang="en-GB" sz="2400" dirty="0">
                  <a:solidFill>
                    <a:schemeClr val="dk1"/>
                  </a:solidFill>
                  <a:latin typeface="Overpass Mono" pitchFamily="49" charset="77"/>
                  <a:ea typeface="Malgun Gothic" panose="020B0503020000020004" pitchFamily="34" charset="-127"/>
                  <a:cs typeface="Calibri"/>
                  <a:sym typeface="Calibri"/>
                </a:rPr>
                <a:t> </a:t>
              </a:r>
              <a:r>
                <a:rPr lang="en-GB" sz="2400" dirty="0" err="1">
                  <a:solidFill>
                    <a:schemeClr val="dk1"/>
                  </a:solidFill>
                  <a:latin typeface="Overpass Mono" pitchFamily="49" charset="77"/>
                  <a:ea typeface="Malgun Gothic" panose="020B0503020000020004" pitchFamily="34" charset="-127"/>
                  <a:cs typeface="Calibri"/>
                  <a:sym typeface="Calibri"/>
                </a:rPr>
                <a:t>proffilio</a:t>
              </a:r>
              <a:r>
                <a:rPr lang="en-GB" sz="2400" dirty="0">
                  <a:solidFill>
                    <a:schemeClr val="dk1"/>
                  </a:solidFill>
                  <a:latin typeface="Overpass Mono" pitchFamily="49" charset="77"/>
                  <a:ea typeface="Malgun Gothic" panose="020B0503020000020004" pitchFamily="34" charset="-127"/>
                  <a:cs typeface="Calibri"/>
                  <a:sym typeface="Calibri"/>
                </a:rPr>
                <a:t> </a:t>
              </a:r>
              <a:r>
                <a:rPr lang="en-GB" sz="2400" dirty="0" err="1">
                  <a:solidFill>
                    <a:schemeClr val="dk1"/>
                  </a:solidFill>
                  <a:latin typeface="Overpass Mono" pitchFamily="49" charset="77"/>
                  <a:ea typeface="Malgun Gothic" panose="020B0503020000020004" pitchFamily="34" charset="-127"/>
                  <a:cs typeface="Calibri"/>
                  <a:sym typeface="Calibri"/>
                </a:rPr>
                <a:t>fod</a:t>
              </a:r>
              <a:r>
                <a:rPr lang="en-GB" sz="2400" dirty="0">
                  <a:solidFill>
                    <a:schemeClr val="dk1"/>
                  </a:solidFill>
                  <a:latin typeface="Overpass Mono" pitchFamily="49" charset="77"/>
                  <a:ea typeface="Malgun Gothic" panose="020B0503020000020004" pitchFamily="34" charset="-127"/>
                  <a:cs typeface="Calibri"/>
                  <a:sym typeface="Calibri"/>
                </a:rPr>
                <a:t> </a:t>
              </a:r>
              <a:r>
                <a:rPr lang="en-GB" sz="2400" dirty="0" err="1">
                  <a:solidFill>
                    <a:schemeClr val="dk1"/>
                  </a:solidFill>
                  <a:latin typeface="Overpass Mono" pitchFamily="49" charset="77"/>
                  <a:ea typeface="Malgun Gothic" panose="020B0503020000020004" pitchFamily="34" charset="-127"/>
                  <a:cs typeface="Calibri"/>
                  <a:sym typeface="Calibri"/>
                </a:rPr>
                <a:t>wedi’i</a:t>
              </a:r>
              <a:r>
                <a:rPr lang="en-GB" sz="2400" dirty="0">
                  <a:solidFill>
                    <a:schemeClr val="dk1"/>
                  </a:solidFill>
                  <a:latin typeface="Overpass Mono" pitchFamily="49" charset="77"/>
                  <a:ea typeface="Malgun Gothic" panose="020B0503020000020004" pitchFamily="34" charset="-127"/>
                  <a:cs typeface="Calibri"/>
                  <a:sym typeface="Calibri"/>
                </a:rPr>
                <a:t> </a:t>
              </a:r>
              <a:r>
                <a:rPr lang="en-GB" sz="2400" dirty="0" err="1">
                  <a:solidFill>
                    <a:schemeClr val="dk1"/>
                  </a:solidFill>
                  <a:latin typeface="Overpass Mono" pitchFamily="49" charset="77"/>
                  <a:ea typeface="Malgun Gothic" panose="020B0503020000020004" pitchFamily="34" charset="-127"/>
                  <a:cs typeface="Calibri"/>
                  <a:sym typeface="Calibri"/>
                </a:rPr>
                <a:t>ddiffodd</a:t>
              </a:r>
              <a:r>
                <a:rPr lang="en-GB" sz="2400" dirty="0">
                  <a:solidFill>
                    <a:schemeClr val="dk1"/>
                  </a:solidFill>
                  <a:latin typeface="Overpass Mono" pitchFamily="49" charset="77"/>
                  <a:ea typeface="Malgun Gothic" panose="020B0503020000020004" pitchFamily="34" charset="-127"/>
                  <a:cs typeface="Calibri"/>
                  <a:sym typeface="Calibri"/>
                </a:rPr>
                <a:t> </a:t>
              </a:r>
              <a:r>
                <a:rPr lang="en-GB" sz="2400" dirty="0" err="1">
                  <a:solidFill>
                    <a:schemeClr val="dk1"/>
                  </a:solidFill>
                  <a:latin typeface="Overpass Mono" pitchFamily="49" charset="77"/>
                  <a:ea typeface="Malgun Gothic" panose="020B0503020000020004" pitchFamily="34" charset="-127"/>
                  <a:cs typeface="Calibri"/>
                  <a:sym typeface="Calibri"/>
                </a:rPr>
                <a:t>yn</a:t>
              </a:r>
              <a:r>
                <a:rPr lang="en-GB" sz="2400" dirty="0">
                  <a:solidFill>
                    <a:schemeClr val="dk1"/>
                  </a:solidFill>
                  <a:latin typeface="Overpass Mono" pitchFamily="49" charset="77"/>
                  <a:ea typeface="Malgun Gothic" panose="020B0503020000020004" pitchFamily="34" charset="-127"/>
                  <a:cs typeface="Calibri"/>
                  <a:sym typeface="Calibri"/>
                </a:rPr>
                <a:t> </a:t>
              </a:r>
              <a:r>
                <a:rPr lang="en-GB" sz="2400" dirty="0" err="1">
                  <a:solidFill>
                    <a:schemeClr val="dk1"/>
                  </a:solidFill>
                  <a:latin typeface="Overpass Mono" pitchFamily="49" charset="77"/>
                  <a:ea typeface="Malgun Gothic" panose="020B0503020000020004" pitchFamily="34" charset="-127"/>
                  <a:cs typeface="Calibri"/>
                  <a:sym typeface="Calibri"/>
                </a:rPr>
                <a:t>ddiofyn</a:t>
              </a:r>
              <a:r>
                <a:rPr lang="en-GB" sz="2400" dirty="0">
                  <a:solidFill>
                    <a:schemeClr val="dk1"/>
                  </a:solidFill>
                  <a:latin typeface="Overpass Mono" pitchFamily="49" charset="77"/>
                  <a:ea typeface="Malgun Gothic" panose="020B0503020000020004" pitchFamily="34" charset="-127"/>
                  <a:cs typeface="Calibri"/>
                  <a:sym typeface="Calibri"/>
                </a:rPr>
                <a:t> </a:t>
              </a:r>
              <a:r>
                <a:rPr lang="en-GB" sz="2400" dirty="0" err="1">
                  <a:solidFill>
                    <a:schemeClr val="dk1"/>
                  </a:solidFill>
                  <a:latin typeface="Overpass Mono" pitchFamily="49" charset="77"/>
                  <a:ea typeface="Malgun Gothic" panose="020B0503020000020004" pitchFamily="34" charset="-127"/>
                  <a:cs typeface="Calibri"/>
                  <a:sym typeface="Calibri"/>
                </a:rPr>
                <a:t>ar</a:t>
              </a:r>
              <a:r>
                <a:rPr lang="en-GB" sz="2400" dirty="0">
                  <a:solidFill>
                    <a:schemeClr val="dk1"/>
                  </a:solidFill>
                  <a:latin typeface="Overpass Mono" pitchFamily="49" charset="77"/>
                  <a:ea typeface="Malgun Gothic" panose="020B0503020000020004" pitchFamily="34" charset="-127"/>
                  <a:cs typeface="Calibri"/>
                  <a:sym typeface="Calibri"/>
                </a:rPr>
                <a:t> </a:t>
              </a:r>
              <a:r>
                <a:rPr lang="en-GB" sz="2400" dirty="0" err="1">
                  <a:solidFill>
                    <a:schemeClr val="dk1"/>
                  </a:solidFill>
                  <a:latin typeface="Overpass Mono" pitchFamily="49" charset="77"/>
                  <a:ea typeface="Malgun Gothic" panose="020B0503020000020004" pitchFamily="34" charset="-127"/>
                  <a:cs typeface="Calibri"/>
                  <a:sym typeface="Calibri"/>
                </a:rPr>
                <a:t>gyfrifon</a:t>
              </a:r>
              <a:r>
                <a:rPr lang="en-GB" sz="2400" dirty="0">
                  <a:solidFill>
                    <a:schemeClr val="dk1"/>
                  </a:solidFill>
                  <a:latin typeface="Overpass Mono" pitchFamily="49" charset="77"/>
                  <a:ea typeface="Malgun Gothic" panose="020B0503020000020004" pitchFamily="34" charset="-127"/>
                  <a:cs typeface="Calibri"/>
                  <a:sym typeface="Calibri"/>
                </a:rPr>
                <a:t> plant.</a:t>
              </a:r>
            </a:p>
          </p:txBody>
        </p:sp>
        <p:grpSp>
          <p:nvGrpSpPr>
            <p:cNvPr id="40" name="Group 39">
              <a:extLst>
                <a:ext uri="{FF2B5EF4-FFF2-40B4-BE49-F238E27FC236}">
                  <a16:creationId xmlns:a16="http://schemas.microsoft.com/office/drawing/2014/main" id="{AE15B1D0-D095-AA4D-A190-E4CC10DEE549}"/>
                </a:ext>
              </a:extLst>
            </p:cNvPr>
            <p:cNvGrpSpPr/>
            <p:nvPr/>
          </p:nvGrpSpPr>
          <p:grpSpPr>
            <a:xfrm>
              <a:off x="946692" y="1527309"/>
              <a:ext cx="497688" cy="497689"/>
              <a:chOff x="8292539" y="1401052"/>
              <a:chExt cx="497688" cy="497689"/>
            </a:xfrm>
          </p:grpSpPr>
          <p:sp>
            <p:nvSpPr>
              <p:cNvPr id="41" name="Oval 40">
                <a:extLst>
                  <a:ext uri="{FF2B5EF4-FFF2-40B4-BE49-F238E27FC236}">
                    <a16:creationId xmlns:a16="http://schemas.microsoft.com/office/drawing/2014/main" id="{D7212732-74B4-6949-B765-441280327976}"/>
                  </a:ext>
                </a:extLst>
              </p:cNvPr>
              <p:cNvSpPr/>
              <p:nvPr/>
            </p:nvSpPr>
            <p:spPr>
              <a:xfrm>
                <a:off x="8292539" y="1401052"/>
                <a:ext cx="497688" cy="497688"/>
              </a:xfrm>
              <a:prstGeom prst="ellipse">
                <a:avLst/>
              </a:prstGeom>
              <a:solidFill>
                <a:schemeClr val="bg1"/>
              </a:solidFill>
              <a:ln w="38100">
                <a:solidFill>
                  <a:srgbClr val="019967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2" name="Content Placeholder 3">
                <a:extLst>
                  <a:ext uri="{FF2B5EF4-FFF2-40B4-BE49-F238E27FC236}">
                    <a16:creationId xmlns:a16="http://schemas.microsoft.com/office/drawing/2014/main" id="{03998EDD-B364-054F-B344-666F31BFF2DC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8434620" y="1447295"/>
                <a:ext cx="213528" cy="451446"/>
              </a:xfrm>
              <a:prstGeom prst="rect">
                <a:avLst/>
              </a:prstGeom>
            </p:spPr>
            <p:txBody>
              <a:bodyPr anchor="ctr" anchorCtr="0"/>
              <a:lstStyle>
                <a:lvl1pPr marL="0" indent="0" algn="l" defTabSz="1219170" rtl="0" eaLnBrk="1" latinLnBrk="0" hangingPunct="1">
                  <a:lnSpc>
                    <a:spcPct val="90000"/>
                  </a:lnSpc>
                  <a:spcBef>
                    <a:spcPts val="1200"/>
                  </a:spcBef>
                  <a:buFont typeface="Arial" panose="020B0604020202020204" pitchFamily="34" charset="0"/>
                  <a:buNone/>
                  <a:defRPr sz="4000" b="1" i="0" kern="1200">
                    <a:solidFill>
                      <a:schemeClr val="tx1"/>
                    </a:solidFill>
                    <a:latin typeface="Overpass Mono" pitchFamily="49" charset="77"/>
                    <a:ea typeface="Verdana" panose="020B0604030504040204" pitchFamily="34" charset="0"/>
                    <a:cs typeface="Verdana" panose="020B0604030504040204" pitchFamily="34" charset="0"/>
                  </a:defRPr>
                </a:lvl1pPr>
                <a:lvl2pPr marL="0" indent="0" algn="l" defTabSz="1219170" rtl="0" eaLnBrk="1" latinLnBrk="0" hangingPunct="1">
                  <a:lnSpc>
                    <a:spcPct val="90000"/>
                  </a:lnSpc>
                  <a:spcBef>
                    <a:spcPts val="1200"/>
                  </a:spcBef>
                  <a:buFont typeface="Arial" panose="020B0604020202020204" pitchFamily="34" charset="0"/>
                  <a:buNone/>
                  <a:defRPr sz="3200" b="1" i="0" kern="1200">
                    <a:solidFill>
                      <a:schemeClr val="tx1"/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defRPr>
                </a:lvl2pPr>
                <a:lvl3pPr marL="0" indent="0" algn="l" defTabSz="1219170" rtl="0" eaLnBrk="1" latinLnBrk="0" hangingPunct="1">
                  <a:lnSpc>
                    <a:spcPct val="90000"/>
                  </a:lnSpc>
                  <a:spcBef>
                    <a:spcPts val="1200"/>
                  </a:spcBef>
                  <a:buFont typeface="Arial" panose="020B0604020202020204" pitchFamily="34" charset="0"/>
                  <a:buNone/>
                  <a:defRPr sz="2800" kern="1200">
                    <a:solidFill>
                      <a:schemeClr val="tx1"/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defRPr>
                </a:lvl3pPr>
                <a:lvl4pPr marL="0" indent="0" algn="ctr" defTabSz="1219170" rtl="0" eaLnBrk="1" latinLnBrk="0" hangingPunct="1">
                  <a:lnSpc>
                    <a:spcPct val="90000"/>
                  </a:lnSpc>
                  <a:spcBef>
                    <a:spcPts val="1200"/>
                  </a:spcBef>
                  <a:buFont typeface="Arial" panose="020B0604020202020204" pitchFamily="34" charset="0"/>
                  <a:buNone/>
                  <a:defRPr sz="2800" b="1" kern="1200">
                    <a:solidFill>
                      <a:srgbClr val="019967"/>
                    </a:solidFill>
                    <a:latin typeface="Overpass Mono" pitchFamily="49" charset="77"/>
                    <a:ea typeface="Verdana" panose="020B0604030504040204" pitchFamily="34" charset="0"/>
                    <a:cs typeface="Verdana" panose="020B0604030504040204" pitchFamily="34" charset="0"/>
                  </a:defRPr>
                </a:lvl4pPr>
                <a:lvl5pPr marL="0" indent="0" algn="l" defTabSz="1219170" rtl="0" eaLnBrk="1" latinLnBrk="0" hangingPunct="1">
                  <a:lnSpc>
                    <a:spcPct val="90000"/>
                  </a:lnSpc>
                  <a:spcBef>
                    <a:spcPts val="1200"/>
                  </a:spcBef>
                  <a:buFont typeface="Arial" panose="020B0604020202020204" pitchFamily="34" charset="0"/>
                  <a:buNone/>
                  <a:defRPr sz="2400" kern="1200">
                    <a:solidFill>
                      <a:schemeClr val="tx1"/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defRPr>
                </a:lvl5pPr>
                <a:lvl6pPr marL="3352716" indent="-304792" algn="l" defTabSz="1219170" rtl="0" eaLnBrk="1" latinLnBrk="0" hangingPunct="1">
                  <a:lnSpc>
                    <a:spcPct val="90000"/>
                  </a:lnSpc>
                  <a:spcBef>
                    <a:spcPts val="667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962301" indent="-304792" algn="l" defTabSz="1219170" rtl="0" eaLnBrk="1" latinLnBrk="0" hangingPunct="1">
                  <a:lnSpc>
                    <a:spcPct val="90000"/>
                  </a:lnSpc>
                  <a:spcBef>
                    <a:spcPts val="667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571886" indent="-304792" algn="l" defTabSz="1219170" rtl="0" eaLnBrk="1" latinLnBrk="0" hangingPunct="1">
                  <a:lnSpc>
                    <a:spcPct val="90000"/>
                  </a:lnSpc>
                  <a:spcBef>
                    <a:spcPts val="667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5181470" indent="-304792" algn="l" defTabSz="1219170" rtl="0" eaLnBrk="1" latinLnBrk="0" hangingPunct="1">
                  <a:lnSpc>
                    <a:spcPct val="90000"/>
                  </a:lnSpc>
                  <a:spcBef>
                    <a:spcPts val="667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lvl="3"/>
                <a:r>
                  <a:rPr lang="en-GB" dirty="0"/>
                  <a:t>2</a:t>
                </a:r>
              </a:p>
            </p:txBody>
          </p:sp>
        </p:grpSp>
      </p:grpSp>
      <p:grpSp>
        <p:nvGrpSpPr>
          <p:cNvPr id="43" name="Group 42">
            <a:extLst>
              <a:ext uri="{FF2B5EF4-FFF2-40B4-BE49-F238E27FC236}">
                <a16:creationId xmlns:a16="http://schemas.microsoft.com/office/drawing/2014/main" id="{BA3A14C1-CBFA-6D41-9112-9746ED9EAF75}"/>
              </a:ext>
            </a:extLst>
          </p:cNvPr>
          <p:cNvGrpSpPr/>
          <p:nvPr/>
        </p:nvGrpSpPr>
        <p:grpSpPr>
          <a:xfrm>
            <a:off x="6156359" y="791757"/>
            <a:ext cx="9709955" cy="3462109"/>
            <a:chOff x="2562473" y="2593255"/>
            <a:chExt cx="9709955" cy="3462109"/>
          </a:xfrm>
        </p:grpSpPr>
        <p:sp>
          <p:nvSpPr>
            <p:cNvPr id="44" name="Rectangle 43">
              <a:extLst>
                <a:ext uri="{FF2B5EF4-FFF2-40B4-BE49-F238E27FC236}">
                  <a16:creationId xmlns:a16="http://schemas.microsoft.com/office/drawing/2014/main" id="{E947A7A9-1075-C84B-97F2-E156361D1E6D}"/>
                </a:ext>
              </a:extLst>
            </p:cNvPr>
            <p:cNvSpPr/>
            <p:nvPr/>
          </p:nvSpPr>
          <p:spPr>
            <a:xfrm>
              <a:off x="3180798" y="2593255"/>
              <a:ext cx="8865024" cy="3462109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rgbClr val="01996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D93A5F73-91F3-B743-8800-5C9DBFC376C7}"/>
                </a:ext>
              </a:extLst>
            </p:cNvPr>
            <p:cNvSpPr/>
            <p:nvPr/>
          </p:nvSpPr>
          <p:spPr>
            <a:xfrm>
              <a:off x="3160700" y="2593257"/>
              <a:ext cx="8905220" cy="580104"/>
            </a:xfrm>
            <a:prstGeom prst="rect">
              <a:avLst/>
            </a:prstGeom>
            <a:solidFill>
              <a:srgbClr val="019967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Text Placeholder 9">
              <a:extLst>
                <a:ext uri="{FF2B5EF4-FFF2-40B4-BE49-F238E27FC236}">
                  <a16:creationId xmlns:a16="http://schemas.microsoft.com/office/drawing/2014/main" id="{C60E1CC2-CBFE-B142-96B1-1F5699E3EB69}"/>
                </a:ext>
              </a:extLst>
            </p:cNvPr>
            <p:cNvSpPr txBox="1">
              <a:spLocks/>
            </p:cNvSpPr>
            <p:nvPr/>
          </p:nvSpPr>
          <p:spPr>
            <a:xfrm>
              <a:off x="2562473" y="2673805"/>
              <a:ext cx="9709955" cy="499555"/>
            </a:xfrm>
            <a:prstGeom prst="rect">
              <a:avLst/>
            </a:prstGeom>
          </p:spPr>
          <p:txBody>
            <a:bodyPr anchor="ctr"/>
            <a:lstStyle>
              <a:lvl1pPr marL="0" indent="0" algn="ctr" defTabSz="1219170" rtl="0" eaLnBrk="1" latinLnBrk="0" hangingPunct="1">
                <a:lnSpc>
                  <a:spcPct val="90000"/>
                </a:lnSpc>
                <a:spcBef>
                  <a:spcPts val="1200"/>
                </a:spcBef>
                <a:buFont typeface="Arial" panose="020B0604020202020204" pitchFamily="34" charset="0"/>
                <a:buNone/>
                <a:defRPr sz="4000" b="1" i="0" kern="1200">
                  <a:solidFill>
                    <a:schemeClr val="bg1"/>
                  </a:solidFill>
                  <a:latin typeface="Overpass Mono" pitchFamily="49" charset="77"/>
                  <a:ea typeface="Verdana" panose="020B0604030504040204" pitchFamily="34" charset="0"/>
                  <a:cs typeface="Verdana" panose="020B0604030504040204" pitchFamily="34" charset="0"/>
                </a:defRPr>
              </a:lvl1pPr>
              <a:lvl2pPr marL="0" indent="0" algn="ctr" defTabSz="1219170" rtl="0" eaLnBrk="1" latinLnBrk="0" hangingPunct="1">
                <a:lnSpc>
                  <a:spcPct val="90000"/>
                </a:lnSpc>
                <a:spcBef>
                  <a:spcPts val="1200"/>
                </a:spcBef>
                <a:buFont typeface="Arial" panose="020B0604020202020204" pitchFamily="34" charset="0"/>
                <a:buNone/>
                <a:defRPr sz="3200" b="1" i="0" kern="1200">
                  <a:solidFill>
                    <a:schemeClr val="bg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defRPr>
              </a:lvl2pPr>
              <a:lvl3pPr marL="0" indent="0" algn="ctr" defTabSz="1219170" rtl="0" eaLnBrk="1" latinLnBrk="0" hangingPunct="1">
                <a:lnSpc>
                  <a:spcPct val="90000"/>
                </a:lnSpc>
                <a:spcBef>
                  <a:spcPts val="1200"/>
                </a:spcBef>
                <a:buFont typeface="Arial" panose="020B0604020202020204" pitchFamily="34" charset="0"/>
                <a:buNone/>
                <a:defRPr sz="2800" kern="1200">
                  <a:solidFill>
                    <a:schemeClr val="bg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defRPr>
              </a:lvl3pPr>
              <a:lvl4pPr marL="0" indent="0" algn="ctr" defTabSz="1219170" rtl="0" eaLnBrk="1" latinLnBrk="0" hangingPunct="1">
                <a:lnSpc>
                  <a:spcPct val="90000"/>
                </a:lnSpc>
                <a:spcBef>
                  <a:spcPts val="1200"/>
                </a:spcBef>
                <a:buFont typeface="Arial" panose="020B0604020202020204" pitchFamily="34" charset="0"/>
                <a:buNone/>
                <a:defRPr sz="2400" kern="1200">
                  <a:solidFill>
                    <a:schemeClr val="bg1"/>
                  </a:solidFill>
                  <a:latin typeface="Overpass Mono" pitchFamily="49" charset="77"/>
                  <a:ea typeface="Verdana" panose="020B0604030504040204" pitchFamily="34" charset="0"/>
                  <a:cs typeface="Verdana" panose="020B0604030504040204" pitchFamily="34" charset="0"/>
                </a:defRPr>
              </a:lvl4pPr>
              <a:lvl5pPr marL="0" indent="0" algn="ctr" defTabSz="1219170" rtl="0" eaLnBrk="1" latinLnBrk="0" hangingPunct="1">
                <a:lnSpc>
                  <a:spcPct val="90000"/>
                </a:lnSpc>
                <a:spcBef>
                  <a:spcPts val="1200"/>
                </a:spcBef>
                <a:buFont typeface="Arial" panose="020B0604020202020204" pitchFamily="34" charset="0"/>
                <a:buNone/>
                <a:defRPr sz="2400" kern="1200">
                  <a:solidFill>
                    <a:schemeClr val="bg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defRPr>
              </a:lvl5pPr>
              <a:lvl6pPr marL="3352716" indent="-304792" algn="l" defTabSz="1219170" rtl="0" eaLnBrk="1" latinLnBrk="0" hangingPunct="1">
                <a:lnSpc>
                  <a:spcPct val="90000"/>
                </a:lnSpc>
                <a:spcBef>
                  <a:spcPts val="667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962301" indent="-304792" algn="l" defTabSz="1219170" rtl="0" eaLnBrk="1" latinLnBrk="0" hangingPunct="1">
                <a:lnSpc>
                  <a:spcPct val="90000"/>
                </a:lnSpc>
                <a:spcBef>
                  <a:spcPts val="667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571886" indent="-304792" algn="l" defTabSz="1219170" rtl="0" eaLnBrk="1" latinLnBrk="0" hangingPunct="1">
                <a:lnSpc>
                  <a:spcPct val="90000"/>
                </a:lnSpc>
                <a:spcBef>
                  <a:spcPts val="667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5181470" indent="-304792" algn="l" defTabSz="1219170" rtl="0" eaLnBrk="1" latinLnBrk="0" hangingPunct="1">
                <a:lnSpc>
                  <a:spcPct val="90000"/>
                </a:lnSpc>
                <a:spcBef>
                  <a:spcPts val="667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sz="2800" dirty="0" err="1"/>
                <a:t>Proffilio</a:t>
              </a:r>
              <a:endParaRPr lang="en-GB" sz="2800" dirty="0"/>
            </a:p>
          </p:txBody>
        </p:sp>
        <p:grpSp>
          <p:nvGrpSpPr>
            <p:cNvPr id="47" name="Group 46">
              <a:extLst>
                <a:ext uri="{FF2B5EF4-FFF2-40B4-BE49-F238E27FC236}">
                  <a16:creationId xmlns:a16="http://schemas.microsoft.com/office/drawing/2014/main" id="{017CD591-C70F-AF47-BB5C-9E0F9F8274B9}"/>
                </a:ext>
              </a:extLst>
            </p:cNvPr>
            <p:cNvGrpSpPr/>
            <p:nvPr/>
          </p:nvGrpSpPr>
          <p:grpSpPr>
            <a:xfrm>
              <a:off x="3283217" y="2680893"/>
              <a:ext cx="366748" cy="366748"/>
              <a:chOff x="3243703" y="2663960"/>
              <a:chExt cx="366748" cy="366748"/>
            </a:xfrm>
          </p:grpSpPr>
          <p:sp>
            <p:nvSpPr>
              <p:cNvPr id="54" name="Rectangle 53">
                <a:extLst>
                  <a:ext uri="{FF2B5EF4-FFF2-40B4-BE49-F238E27FC236}">
                    <a16:creationId xmlns:a16="http://schemas.microsoft.com/office/drawing/2014/main" id="{688460EF-C024-4348-AD12-1ED7E61B9EFE}"/>
                  </a:ext>
                </a:extLst>
              </p:cNvPr>
              <p:cNvSpPr/>
              <p:nvPr/>
            </p:nvSpPr>
            <p:spPr>
              <a:xfrm>
                <a:off x="3243703" y="2663960"/>
                <a:ext cx="366748" cy="366748"/>
              </a:xfrm>
              <a:prstGeom prst="rect">
                <a:avLst/>
              </a:prstGeom>
              <a:solidFill>
                <a:schemeClr val="bg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cxnSp>
            <p:nvCxnSpPr>
              <p:cNvPr id="55" name="Straight Connector 54">
                <a:extLst>
                  <a:ext uri="{FF2B5EF4-FFF2-40B4-BE49-F238E27FC236}">
                    <a16:creationId xmlns:a16="http://schemas.microsoft.com/office/drawing/2014/main" id="{DA5FB3EE-D34A-9E48-BDB4-A84CFF4BFCE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335390" y="2847334"/>
                <a:ext cx="183374" cy="0"/>
              </a:xfrm>
              <a:prstGeom prst="line">
                <a:avLst/>
              </a:prstGeom>
              <a:ln w="28575">
                <a:solidFill>
                  <a:srgbClr val="019967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8" name="Group 47">
              <a:extLst>
                <a:ext uri="{FF2B5EF4-FFF2-40B4-BE49-F238E27FC236}">
                  <a16:creationId xmlns:a16="http://schemas.microsoft.com/office/drawing/2014/main" id="{0D6B8481-5E41-A445-889B-11A62219F6C0}"/>
                </a:ext>
              </a:extLst>
            </p:cNvPr>
            <p:cNvGrpSpPr/>
            <p:nvPr/>
          </p:nvGrpSpPr>
          <p:grpSpPr>
            <a:xfrm>
              <a:off x="11098160" y="2686867"/>
              <a:ext cx="776902" cy="366748"/>
              <a:chOff x="9388318" y="2669934"/>
              <a:chExt cx="776902" cy="366748"/>
            </a:xfrm>
          </p:grpSpPr>
          <p:sp>
            <p:nvSpPr>
              <p:cNvPr id="50" name="Rectangle 49">
                <a:extLst>
                  <a:ext uri="{FF2B5EF4-FFF2-40B4-BE49-F238E27FC236}">
                    <a16:creationId xmlns:a16="http://schemas.microsoft.com/office/drawing/2014/main" id="{5D698C97-98CD-174A-B011-232F277CEE07}"/>
                  </a:ext>
                </a:extLst>
              </p:cNvPr>
              <p:cNvSpPr/>
              <p:nvPr/>
            </p:nvSpPr>
            <p:spPr>
              <a:xfrm>
                <a:off x="9388318" y="2669934"/>
                <a:ext cx="366748" cy="366748"/>
              </a:xfrm>
              <a:prstGeom prst="rect">
                <a:avLst/>
              </a:prstGeom>
              <a:solidFill>
                <a:schemeClr val="bg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1" name="Rectangle 50">
                <a:extLst>
                  <a:ext uri="{FF2B5EF4-FFF2-40B4-BE49-F238E27FC236}">
                    <a16:creationId xmlns:a16="http://schemas.microsoft.com/office/drawing/2014/main" id="{2987D997-DFAB-1346-87D3-6B639BAE7236}"/>
                  </a:ext>
                </a:extLst>
              </p:cNvPr>
              <p:cNvSpPr/>
              <p:nvPr/>
            </p:nvSpPr>
            <p:spPr>
              <a:xfrm>
                <a:off x="9798472" y="2669934"/>
                <a:ext cx="366748" cy="366748"/>
              </a:xfrm>
              <a:prstGeom prst="rect">
                <a:avLst/>
              </a:prstGeom>
              <a:solidFill>
                <a:schemeClr val="bg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52" name="Triangle 51">
                <a:extLst>
                  <a:ext uri="{FF2B5EF4-FFF2-40B4-BE49-F238E27FC236}">
                    <a16:creationId xmlns:a16="http://schemas.microsoft.com/office/drawing/2014/main" id="{0B23B722-5780-194B-91F8-A064AF3CAFEA}"/>
                  </a:ext>
                </a:extLst>
              </p:cNvPr>
              <p:cNvSpPr/>
              <p:nvPr/>
            </p:nvSpPr>
            <p:spPr>
              <a:xfrm>
                <a:off x="9902859" y="2802679"/>
                <a:ext cx="157973" cy="101259"/>
              </a:xfrm>
              <a:prstGeom prst="triangle">
                <a:avLst/>
              </a:prstGeom>
              <a:solidFill>
                <a:srgbClr val="01996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3" name="Triangle 52">
                <a:extLst>
                  <a:ext uri="{FF2B5EF4-FFF2-40B4-BE49-F238E27FC236}">
                    <a16:creationId xmlns:a16="http://schemas.microsoft.com/office/drawing/2014/main" id="{650CBEE7-34F3-AB42-89E7-37D07B611240}"/>
                  </a:ext>
                </a:extLst>
              </p:cNvPr>
              <p:cNvSpPr/>
              <p:nvPr/>
            </p:nvSpPr>
            <p:spPr>
              <a:xfrm rot="10800000">
                <a:off x="9492705" y="2802679"/>
                <a:ext cx="157973" cy="101259"/>
              </a:xfrm>
              <a:prstGeom prst="triangle">
                <a:avLst/>
              </a:prstGeom>
              <a:solidFill>
                <a:srgbClr val="01996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9" name="Text Placeholder 12">
              <a:extLst>
                <a:ext uri="{FF2B5EF4-FFF2-40B4-BE49-F238E27FC236}">
                  <a16:creationId xmlns:a16="http://schemas.microsoft.com/office/drawing/2014/main" id="{7EB08808-D66A-4645-A0E6-3AB083899B81}"/>
                </a:ext>
              </a:extLst>
            </p:cNvPr>
            <p:cNvSpPr txBox="1">
              <a:spLocks/>
            </p:cNvSpPr>
            <p:nvPr/>
          </p:nvSpPr>
          <p:spPr>
            <a:xfrm>
              <a:off x="4246179" y="3714287"/>
              <a:ext cx="7445508" cy="1220047"/>
            </a:xfrm>
            <a:prstGeom prst="rect">
              <a:avLst/>
            </a:prstGeom>
          </p:spPr>
          <p:txBody>
            <a:bodyPr/>
            <a:lstStyle>
              <a:lvl1pPr marL="0" indent="0" algn="l" defTabSz="1219170" rtl="0" eaLnBrk="1" latinLnBrk="0" hangingPunct="1">
                <a:lnSpc>
                  <a:spcPct val="90000"/>
                </a:lnSpc>
                <a:spcBef>
                  <a:spcPts val="1200"/>
                </a:spcBef>
                <a:buFont typeface="Arial" panose="020B0604020202020204" pitchFamily="34" charset="0"/>
                <a:buNone/>
                <a:defRPr sz="4000" b="1" i="0" kern="1200">
                  <a:solidFill>
                    <a:schemeClr val="tx1"/>
                  </a:solidFill>
                  <a:latin typeface="Overpass Mono" pitchFamily="49" charset="77"/>
                  <a:ea typeface="Verdana" panose="020B0604030504040204" pitchFamily="34" charset="0"/>
                  <a:cs typeface="Verdana" panose="020B0604030504040204" pitchFamily="34" charset="0"/>
                </a:defRPr>
              </a:lvl1pPr>
              <a:lvl2pPr marL="0" indent="0" algn="l" defTabSz="1219170" rtl="0" eaLnBrk="1" latinLnBrk="0" hangingPunct="1">
                <a:lnSpc>
                  <a:spcPct val="90000"/>
                </a:lnSpc>
                <a:spcBef>
                  <a:spcPts val="1200"/>
                </a:spcBef>
                <a:buFont typeface="Arial" panose="020B0604020202020204" pitchFamily="34" charset="0"/>
                <a:buNone/>
                <a:defRPr sz="3200" b="1" i="0" kern="1200">
                  <a:solidFill>
                    <a:schemeClr val="tx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defRPr>
              </a:lvl2pPr>
              <a:lvl3pPr marL="0" indent="0" algn="l" defTabSz="1219170" rtl="0" eaLnBrk="1" latinLnBrk="0" hangingPunct="1">
                <a:lnSpc>
                  <a:spcPct val="90000"/>
                </a:lnSpc>
                <a:spcBef>
                  <a:spcPts val="1200"/>
                </a:spcBef>
                <a:buFont typeface="Arial" panose="020B0604020202020204" pitchFamily="34" charset="0"/>
                <a:buNone/>
                <a:defRPr sz="2800" kern="1200">
                  <a:solidFill>
                    <a:schemeClr val="tx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defRPr>
              </a:lvl3pPr>
              <a:lvl4pPr marL="0" indent="0" algn="l" defTabSz="1219170" rtl="0" eaLnBrk="1" latinLnBrk="0" hangingPunct="1">
                <a:lnSpc>
                  <a:spcPct val="90000"/>
                </a:lnSpc>
                <a:spcBef>
                  <a:spcPts val="1200"/>
                </a:spcBef>
                <a:buFont typeface="Arial" panose="020B0604020202020204" pitchFamily="34" charset="0"/>
                <a:buNone/>
                <a:defRPr sz="2400" kern="1200">
                  <a:solidFill>
                    <a:schemeClr val="tx1"/>
                  </a:solidFill>
                  <a:latin typeface="Overpass Mono" pitchFamily="49" charset="77"/>
                  <a:ea typeface="Verdana" panose="020B0604030504040204" pitchFamily="34" charset="0"/>
                  <a:cs typeface="Verdana" panose="020B0604030504040204" pitchFamily="34" charset="0"/>
                </a:defRPr>
              </a:lvl4pPr>
              <a:lvl5pPr marL="0" indent="0" algn="l" defTabSz="1219170" rtl="0" eaLnBrk="1" latinLnBrk="0" hangingPunct="1">
                <a:lnSpc>
                  <a:spcPct val="90000"/>
                </a:lnSpc>
                <a:spcBef>
                  <a:spcPts val="1200"/>
                </a:spcBef>
                <a:buFont typeface="Arial" panose="020B0604020202020204" pitchFamily="34" charset="0"/>
                <a:buNone/>
                <a:defRPr sz="2400" kern="1200">
                  <a:solidFill>
                    <a:schemeClr val="tx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defRPr>
              </a:lvl5pPr>
              <a:lvl6pPr marL="3352716" indent="-304792" algn="l" defTabSz="1219170" rtl="0" eaLnBrk="1" latinLnBrk="0" hangingPunct="1">
                <a:lnSpc>
                  <a:spcPct val="90000"/>
                </a:lnSpc>
                <a:spcBef>
                  <a:spcPts val="667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962301" indent="-304792" algn="l" defTabSz="1219170" rtl="0" eaLnBrk="1" latinLnBrk="0" hangingPunct="1">
                <a:lnSpc>
                  <a:spcPct val="90000"/>
                </a:lnSpc>
                <a:spcBef>
                  <a:spcPts val="667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571886" indent="-304792" algn="l" defTabSz="1219170" rtl="0" eaLnBrk="1" latinLnBrk="0" hangingPunct="1">
                <a:lnSpc>
                  <a:spcPct val="90000"/>
                </a:lnSpc>
                <a:spcBef>
                  <a:spcPts val="667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5181470" indent="-304792" algn="l" defTabSz="1219170" rtl="0" eaLnBrk="1" latinLnBrk="0" hangingPunct="1">
                <a:lnSpc>
                  <a:spcPct val="90000"/>
                </a:lnSpc>
                <a:spcBef>
                  <a:spcPts val="667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00000"/>
                </a:lnSpc>
                <a:spcBef>
                  <a:spcPts val="0"/>
                </a:spcBef>
              </a:pPr>
              <a:r>
                <a:rPr lang="en-GB" sz="2400" b="0" dirty="0" err="1">
                  <a:solidFill>
                    <a:srgbClr val="019967"/>
                  </a:solidFill>
                </a:rPr>
                <a:t>Proffilio</a:t>
              </a:r>
              <a:r>
                <a:rPr lang="en-GB" sz="2400" b="0" dirty="0">
                  <a:solidFill>
                    <a:srgbClr val="019967"/>
                  </a:solidFill>
                </a:rPr>
                <a:t> </a:t>
              </a:r>
              <a:r>
                <a:rPr lang="en-GB" sz="2400" b="0" dirty="0" err="1">
                  <a:solidFill>
                    <a:srgbClr val="019967"/>
                  </a:solidFill>
                </a:rPr>
                <a:t>yw</a:t>
              </a:r>
              <a:r>
                <a:rPr lang="en-GB" sz="2400" b="0" dirty="0">
                  <a:solidFill>
                    <a:srgbClr val="019967"/>
                  </a:solidFill>
                </a:rPr>
                <a:t> pan </a:t>
              </a:r>
              <a:r>
                <a:rPr lang="en-GB" sz="2400" b="0" dirty="0" err="1">
                  <a:solidFill>
                    <a:srgbClr val="019967"/>
                  </a:solidFill>
                </a:rPr>
                <a:t>fydd</a:t>
              </a:r>
              <a:r>
                <a:rPr lang="en-GB" sz="2400" b="0" dirty="0">
                  <a:solidFill>
                    <a:srgbClr val="019967"/>
                  </a:solidFill>
                </a:rPr>
                <a:t> ap neu </a:t>
              </a:r>
              <a:r>
                <a:rPr lang="en-GB" sz="2400" b="0" dirty="0" err="1">
                  <a:solidFill>
                    <a:srgbClr val="019967"/>
                  </a:solidFill>
                </a:rPr>
                <a:t>wefan</a:t>
              </a:r>
              <a:r>
                <a:rPr lang="en-GB" sz="2400" b="0" dirty="0">
                  <a:solidFill>
                    <a:srgbClr val="019967"/>
                  </a:solidFill>
                </a:rPr>
                <a:t> </a:t>
              </a:r>
              <a:r>
                <a:rPr lang="en-GB" sz="2400" b="0" dirty="0" err="1">
                  <a:solidFill>
                    <a:srgbClr val="019967"/>
                  </a:solidFill>
                </a:rPr>
                <a:t>yn</a:t>
              </a:r>
              <a:r>
                <a:rPr lang="en-GB" sz="2400" b="0" dirty="0">
                  <a:solidFill>
                    <a:srgbClr val="019967"/>
                  </a:solidFill>
                </a:rPr>
                <a:t> </a:t>
              </a:r>
              <a:r>
                <a:rPr lang="en-GB" sz="2400" b="0" dirty="0" err="1">
                  <a:solidFill>
                    <a:srgbClr val="019967"/>
                  </a:solidFill>
                </a:rPr>
                <a:t>olrhain</a:t>
              </a:r>
              <a:r>
                <a:rPr lang="en-GB" sz="2400" b="0" dirty="0">
                  <a:solidFill>
                    <a:srgbClr val="019967"/>
                  </a:solidFill>
                </a:rPr>
                <a:t> </a:t>
              </a:r>
              <a:r>
                <a:rPr lang="en-GB" sz="2400" dirty="0" err="1">
                  <a:solidFill>
                    <a:srgbClr val="019967"/>
                  </a:solidFill>
                </a:rPr>
                <a:t>gweithgaredd</a:t>
              </a:r>
              <a:r>
                <a:rPr lang="en-GB" sz="2400" dirty="0">
                  <a:solidFill>
                    <a:srgbClr val="019967"/>
                  </a:solidFill>
                </a:rPr>
                <a:t> </a:t>
              </a:r>
              <a:r>
                <a:rPr lang="en-GB" sz="2400" dirty="0" err="1">
                  <a:solidFill>
                    <a:srgbClr val="019967"/>
                  </a:solidFill>
                </a:rPr>
                <a:t>ar-lein</a:t>
              </a:r>
              <a:r>
                <a:rPr lang="en-GB" sz="2400" dirty="0">
                  <a:solidFill>
                    <a:srgbClr val="019967"/>
                  </a:solidFill>
                </a:rPr>
                <a:t> </a:t>
              </a:r>
              <a:r>
                <a:rPr lang="en-GB" sz="2400" b="0" dirty="0">
                  <a:solidFill>
                    <a:srgbClr val="019967"/>
                  </a:solidFill>
                </a:rPr>
                <a:t>y </a:t>
              </a:r>
              <a:r>
                <a:rPr lang="en-GB" sz="2400" b="0" dirty="0" err="1">
                  <a:solidFill>
                    <a:srgbClr val="019967"/>
                  </a:solidFill>
                </a:rPr>
                <a:t>defnyddiwr</a:t>
              </a:r>
              <a:r>
                <a:rPr lang="en-GB" sz="2400" b="0" dirty="0">
                  <a:solidFill>
                    <a:srgbClr val="019967"/>
                  </a:solidFill>
                </a:rPr>
                <a:t>, er </a:t>
              </a:r>
              <a:r>
                <a:rPr lang="en-GB" sz="2400" b="0" dirty="0" err="1">
                  <a:solidFill>
                    <a:srgbClr val="019967"/>
                  </a:solidFill>
                </a:rPr>
                <a:t>enghraifft</a:t>
              </a:r>
              <a:r>
                <a:rPr lang="en-GB" sz="2400" b="0" dirty="0">
                  <a:solidFill>
                    <a:srgbClr val="019967"/>
                  </a:solidFill>
                </a:rPr>
                <a:t>, </a:t>
              </a:r>
              <a:r>
                <a:rPr lang="en-GB" sz="2400" b="0" dirty="0" err="1">
                  <a:solidFill>
                    <a:srgbClr val="019967"/>
                  </a:solidFill>
                </a:rPr>
                <a:t>beth</a:t>
              </a:r>
              <a:r>
                <a:rPr lang="en-GB" sz="2400" b="0" dirty="0">
                  <a:solidFill>
                    <a:srgbClr val="019967"/>
                  </a:solidFill>
                </a:rPr>
                <a:t> </a:t>
              </a:r>
              <a:r>
                <a:rPr lang="en-GB" sz="2400" b="0" dirty="0" err="1">
                  <a:solidFill>
                    <a:srgbClr val="019967"/>
                  </a:solidFill>
                </a:rPr>
                <a:t>rydych</a:t>
              </a:r>
              <a:r>
                <a:rPr lang="en-GB" sz="2400" b="0" dirty="0">
                  <a:solidFill>
                    <a:srgbClr val="019967"/>
                  </a:solidFill>
                </a:rPr>
                <a:t> </a:t>
              </a:r>
              <a:r>
                <a:rPr lang="en-GB" sz="2400" b="0" dirty="0" err="1">
                  <a:solidFill>
                    <a:srgbClr val="019967"/>
                  </a:solidFill>
                </a:rPr>
                <a:t>chi'n</a:t>
              </a:r>
              <a:r>
                <a:rPr lang="en-GB" sz="2400" b="0" dirty="0">
                  <a:solidFill>
                    <a:srgbClr val="019967"/>
                  </a:solidFill>
                </a:rPr>
                <a:t> </a:t>
              </a:r>
              <a:r>
                <a:rPr lang="en-GB" sz="2400" b="0" dirty="0" err="1">
                  <a:solidFill>
                    <a:srgbClr val="019967"/>
                  </a:solidFill>
                </a:rPr>
                <a:t>ei</a:t>
              </a:r>
              <a:r>
                <a:rPr lang="en-GB" sz="2400" b="0" dirty="0">
                  <a:solidFill>
                    <a:srgbClr val="019967"/>
                  </a:solidFill>
                </a:rPr>
                <a:t> </a:t>
              </a:r>
              <a:r>
                <a:rPr lang="en-GB" sz="2400" b="0" dirty="0" err="1">
                  <a:solidFill>
                    <a:srgbClr val="019967"/>
                  </a:solidFill>
                </a:rPr>
                <a:t>brynu</a:t>
              </a:r>
              <a:r>
                <a:rPr lang="en-GB" sz="2400" b="0" dirty="0">
                  <a:solidFill>
                    <a:srgbClr val="019967"/>
                  </a:solidFill>
                </a:rPr>
                <a:t> </a:t>
              </a:r>
              <a:r>
                <a:rPr lang="en-GB" sz="2400" b="0" dirty="0" err="1">
                  <a:solidFill>
                    <a:srgbClr val="019967"/>
                  </a:solidFill>
                </a:rPr>
                <a:t>neu'r</a:t>
              </a:r>
              <a:r>
                <a:rPr lang="en-GB" sz="2400" b="0" dirty="0">
                  <a:solidFill>
                    <a:srgbClr val="019967"/>
                  </a:solidFill>
                </a:rPr>
                <a:t> </a:t>
              </a:r>
              <a:r>
                <a:rPr lang="en-GB" sz="2400" b="0" dirty="0" err="1">
                  <a:solidFill>
                    <a:srgbClr val="019967"/>
                  </a:solidFill>
                </a:rPr>
                <a:t>fideos</a:t>
              </a:r>
              <a:r>
                <a:rPr lang="en-GB" sz="2400" b="0" dirty="0">
                  <a:solidFill>
                    <a:srgbClr val="019967"/>
                  </a:solidFill>
                </a:rPr>
                <a:t> </a:t>
              </a:r>
              <a:r>
                <a:rPr lang="en-GB" sz="2400" b="0" dirty="0" err="1">
                  <a:solidFill>
                    <a:srgbClr val="019967"/>
                  </a:solidFill>
                </a:rPr>
                <a:t>rydych</a:t>
              </a:r>
              <a:r>
                <a:rPr lang="en-GB" sz="2400" b="0" dirty="0">
                  <a:solidFill>
                    <a:srgbClr val="019967"/>
                  </a:solidFill>
                </a:rPr>
                <a:t> </a:t>
              </a:r>
              <a:r>
                <a:rPr lang="en-GB" sz="2400" b="0" dirty="0" err="1">
                  <a:solidFill>
                    <a:srgbClr val="019967"/>
                  </a:solidFill>
                </a:rPr>
                <a:t>chi'n</a:t>
              </a:r>
              <a:r>
                <a:rPr lang="en-GB" sz="2400" b="0" dirty="0">
                  <a:solidFill>
                    <a:srgbClr val="019967"/>
                  </a:solidFill>
                </a:rPr>
                <a:t> </a:t>
              </a:r>
              <a:r>
                <a:rPr lang="en-GB" sz="2400" b="0" dirty="0" err="1">
                  <a:solidFill>
                    <a:srgbClr val="019967"/>
                  </a:solidFill>
                </a:rPr>
                <a:t>hoffi</a:t>
              </a:r>
              <a:r>
                <a:rPr lang="en-GB" sz="2400" b="0" dirty="0">
                  <a:solidFill>
                    <a:srgbClr val="019967"/>
                  </a:solidFill>
                </a:rPr>
                <a:t> </a:t>
              </a:r>
              <a:r>
                <a:rPr lang="en-GB" sz="2400" b="0" dirty="0" err="1">
                  <a:solidFill>
                    <a:srgbClr val="019967"/>
                  </a:solidFill>
                </a:rPr>
                <a:t>eu</a:t>
              </a:r>
              <a:r>
                <a:rPr lang="en-GB" sz="2400" b="0" dirty="0">
                  <a:solidFill>
                    <a:srgbClr val="019967"/>
                  </a:solidFill>
                </a:rPr>
                <a:t> </a:t>
              </a:r>
              <a:r>
                <a:rPr lang="en-GB" sz="2400" b="0" dirty="0" err="1">
                  <a:solidFill>
                    <a:srgbClr val="019967"/>
                  </a:solidFill>
                </a:rPr>
                <a:t>gwylio</a:t>
              </a:r>
              <a:r>
                <a:rPr lang="en-GB" sz="2400" b="0" dirty="0">
                  <a:solidFill>
                    <a:srgbClr val="019967"/>
                  </a:solidFill>
                </a:rPr>
                <a:t>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6172298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>
            <a:extLst>
              <a:ext uri="{FF2B5EF4-FFF2-40B4-BE49-F238E27FC236}">
                <a16:creationId xmlns:a16="http://schemas.microsoft.com/office/drawing/2014/main" id="{BA3A14C1-CBFA-6D41-9112-9746ED9EAF75}"/>
              </a:ext>
            </a:extLst>
          </p:cNvPr>
          <p:cNvGrpSpPr/>
          <p:nvPr/>
        </p:nvGrpSpPr>
        <p:grpSpPr>
          <a:xfrm>
            <a:off x="6156359" y="791757"/>
            <a:ext cx="9709955" cy="3462109"/>
            <a:chOff x="2562473" y="2593255"/>
            <a:chExt cx="9709955" cy="3462109"/>
          </a:xfrm>
        </p:grpSpPr>
        <p:sp>
          <p:nvSpPr>
            <p:cNvPr id="44" name="Rectangle 43">
              <a:extLst>
                <a:ext uri="{FF2B5EF4-FFF2-40B4-BE49-F238E27FC236}">
                  <a16:creationId xmlns:a16="http://schemas.microsoft.com/office/drawing/2014/main" id="{E947A7A9-1075-C84B-97F2-E156361D1E6D}"/>
                </a:ext>
              </a:extLst>
            </p:cNvPr>
            <p:cNvSpPr/>
            <p:nvPr/>
          </p:nvSpPr>
          <p:spPr>
            <a:xfrm>
              <a:off x="3180798" y="2593255"/>
              <a:ext cx="8865024" cy="3462109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rgbClr val="01996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D93A5F73-91F3-B743-8800-5C9DBFC376C7}"/>
                </a:ext>
              </a:extLst>
            </p:cNvPr>
            <p:cNvSpPr/>
            <p:nvPr/>
          </p:nvSpPr>
          <p:spPr>
            <a:xfrm>
              <a:off x="3160700" y="2593257"/>
              <a:ext cx="8905220" cy="580104"/>
            </a:xfrm>
            <a:prstGeom prst="rect">
              <a:avLst/>
            </a:prstGeom>
            <a:solidFill>
              <a:srgbClr val="019967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Text Placeholder 9">
              <a:extLst>
                <a:ext uri="{FF2B5EF4-FFF2-40B4-BE49-F238E27FC236}">
                  <a16:creationId xmlns:a16="http://schemas.microsoft.com/office/drawing/2014/main" id="{C60E1CC2-CBFE-B142-96B1-1F5699E3EB69}"/>
                </a:ext>
              </a:extLst>
            </p:cNvPr>
            <p:cNvSpPr txBox="1">
              <a:spLocks/>
            </p:cNvSpPr>
            <p:nvPr/>
          </p:nvSpPr>
          <p:spPr>
            <a:xfrm>
              <a:off x="2562473" y="2673805"/>
              <a:ext cx="9709955" cy="499555"/>
            </a:xfrm>
            <a:prstGeom prst="rect">
              <a:avLst/>
            </a:prstGeom>
          </p:spPr>
          <p:txBody>
            <a:bodyPr anchor="ctr"/>
            <a:lstStyle>
              <a:lvl1pPr marL="0" indent="0" algn="ctr" defTabSz="1219170" rtl="0" eaLnBrk="1" latinLnBrk="0" hangingPunct="1">
                <a:lnSpc>
                  <a:spcPct val="90000"/>
                </a:lnSpc>
                <a:spcBef>
                  <a:spcPts val="1200"/>
                </a:spcBef>
                <a:buFont typeface="Arial" panose="020B0604020202020204" pitchFamily="34" charset="0"/>
                <a:buNone/>
                <a:defRPr sz="4000" b="1" i="0" kern="1200">
                  <a:solidFill>
                    <a:schemeClr val="bg1"/>
                  </a:solidFill>
                  <a:latin typeface="Overpass Mono" pitchFamily="49" charset="77"/>
                  <a:ea typeface="Verdana" panose="020B0604030504040204" pitchFamily="34" charset="0"/>
                  <a:cs typeface="Verdana" panose="020B0604030504040204" pitchFamily="34" charset="0"/>
                </a:defRPr>
              </a:lvl1pPr>
              <a:lvl2pPr marL="0" indent="0" algn="ctr" defTabSz="1219170" rtl="0" eaLnBrk="1" latinLnBrk="0" hangingPunct="1">
                <a:lnSpc>
                  <a:spcPct val="90000"/>
                </a:lnSpc>
                <a:spcBef>
                  <a:spcPts val="1200"/>
                </a:spcBef>
                <a:buFont typeface="Arial" panose="020B0604020202020204" pitchFamily="34" charset="0"/>
                <a:buNone/>
                <a:defRPr sz="3200" b="1" i="0" kern="1200">
                  <a:solidFill>
                    <a:schemeClr val="bg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defRPr>
              </a:lvl2pPr>
              <a:lvl3pPr marL="0" indent="0" algn="ctr" defTabSz="1219170" rtl="0" eaLnBrk="1" latinLnBrk="0" hangingPunct="1">
                <a:lnSpc>
                  <a:spcPct val="90000"/>
                </a:lnSpc>
                <a:spcBef>
                  <a:spcPts val="1200"/>
                </a:spcBef>
                <a:buFont typeface="Arial" panose="020B0604020202020204" pitchFamily="34" charset="0"/>
                <a:buNone/>
                <a:defRPr sz="2800" kern="1200">
                  <a:solidFill>
                    <a:schemeClr val="bg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defRPr>
              </a:lvl3pPr>
              <a:lvl4pPr marL="0" indent="0" algn="ctr" defTabSz="1219170" rtl="0" eaLnBrk="1" latinLnBrk="0" hangingPunct="1">
                <a:lnSpc>
                  <a:spcPct val="90000"/>
                </a:lnSpc>
                <a:spcBef>
                  <a:spcPts val="1200"/>
                </a:spcBef>
                <a:buFont typeface="Arial" panose="020B0604020202020204" pitchFamily="34" charset="0"/>
                <a:buNone/>
                <a:defRPr sz="2400" kern="1200">
                  <a:solidFill>
                    <a:schemeClr val="bg1"/>
                  </a:solidFill>
                  <a:latin typeface="Overpass Mono" pitchFamily="49" charset="77"/>
                  <a:ea typeface="Verdana" panose="020B0604030504040204" pitchFamily="34" charset="0"/>
                  <a:cs typeface="Verdana" panose="020B0604030504040204" pitchFamily="34" charset="0"/>
                </a:defRPr>
              </a:lvl4pPr>
              <a:lvl5pPr marL="0" indent="0" algn="ctr" defTabSz="1219170" rtl="0" eaLnBrk="1" latinLnBrk="0" hangingPunct="1">
                <a:lnSpc>
                  <a:spcPct val="90000"/>
                </a:lnSpc>
                <a:spcBef>
                  <a:spcPts val="1200"/>
                </a:spcBef>
                <a:buFont typeface="Arial" panose="020B0604020202020204" pitchFamily="34" charset="0"/>
                <a:buNone/>
                <a:defRPr sz="2400" kern="1200">
                  <a:solidFill>
                    <a:schemeClr val="bg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defRPr>
              </a:lvl5pPr>
              <a:lvl6pPr marL="3352716" indent="-304792" algn="l" defTabSz="1219170" rtl="0" eaLnBrk="1" latinLnBrk="0" hangingPunct="1">
                <a:lnSpc>
                  <a:spcPct val="90000"/>
                </a:lnSpc>
                <a:spcBef>
                  <a:spcPts val="667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962301" indent="-304792" algn="l" defTabSz="1219170" rtl="0" eaLnBrk="1" latinLnBrk="0" hangingPunct="1">
                <a:lnSpc>
                  <a:spcPct val="90000"/>
                </a:lnSpc>
                <a:spcBef>
                  <a:spcPts val="667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571886" indent="-304792" algn="l" defTabSz="1219170" rtl="0" eaLnBrk="1" latinLnBrk="0" hangingPunct="1">
                <a:lnSpc>
                  <a:spcPct val="90000"/>
                </a:lnSpc>
                <a:spcBef>
                  <a:spcPts val="667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5181470" indent="-304792" algn="l" defTabSz="1219170" rtl="0" eaLnBrk="1" latinLnBrk="0" hangingPunct="1">
                <a:lnSpc>
                  <a:spcPct val="90000"/>
                </a:lnSpc>
                <a:spcBef>
                  <a:spcPts val="667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sz="2800" dirty="0" err="1"/>
                <a:t>Proffilio</a:t>
              </a:r>
              <a:endParaRPr lang="en-GB" sz="2800" dirty="0"/>
            </a:p>
          </p:txBody>
        </p:sp>
        <p:grpSp>
          <p:nvGrpSpPr>
            <p:cNvPr id="47" name="Group 46">
              <a:extLst>
                <a:ext uri="{FF2B5EF4-FFF2-40B4-BE49-F238E27FC236}">
                  <a16:creationId xmlns:a16="http://schemas.microsoft.com/office/drawing/2014/main" id="{017CD591-C70F-AF47-BB5C-9E0F9F8274B9}"/>
                </a:ext>
              </a:extLst>
            </p:cNvPr>
            <p:cNvGrpSpPr/>
            <p:nvPr/>
          </p:nvGrpSpPr>
          <p:grpSpPr>
            <a:xfrm>
              <a:off x="3283217" y="2680893"/>
              <a:ext cx="366748" cy="366748"/>
              <a:chOff x="3243703" y="2663960"/>
              <a:chExt cx="366748" cy="366748"/>
            </a:xfrm>
          </p:grpSpPr>
          <p:sp>
            <p:nvSpPr>
              <p:cNvPr id="54" name="Rectangle 53">
                <a:extLst>
                  <a:ext uri="{FF2B5EF4-FFF2-40B4-BE49-F238E27FC236}">
                    <a16:creationId xmlns:a16="http://schemas.microsoft.com/office/drawing/2014/main" id="{688460EF-C024-4348-AD12-1ED7E61B9EFE}"/>
                  </a:ext>
                </a:extLst>
              </p:cNvPr>
              <p:cNvSpPr/>
              <p:nvPr/>
            </p:nvSpPr>
            <p:spPr>
              <a:xfrm>
                <a:off x="3243703" y="2663960"/>
                <a:ext cx="366748" cy="366748"/>
              </a:xfrm>
              <a:prstGeom prst="rect">
                <a:avLst/>
              </a:prstGeom>
              <a:solidFill>
                <a:schemeClr val="bg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cxnSp>
            <p:nvCxnSpPr>
              <p:cNvPr id="55" name="Straight Connector 54">
                <a:extLst>
                  <a:ext uri="{FF2B5EF4-FFF2-40B4-BE49-F238E27FC236}">
                    <a16:creationId xmlns:a16="http://schemas.microsoft.com/office/drawing/2014/main" id="{DA5FB3EE-D34A-9E48-BDB4-A84CFF4BFCE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335390" y="2847334"/>
                <a:ext cx="183374" cy="0"/>
              </a:xfrm>
              <a:prstGeom prst="line">
                <a:avLst/>
              </a:prstGeom>
              <a:ln w="28575">
                <a:solidFill>
                  <a:srgbClr val="019967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8" name="Group 47">
              <a:extLst>
                <a:ext uri="{FF2B5EF4-FFF2-40B4-BE49-F238E27FC236}">
                  <a16:creationId xmlns:a16="http://schemas.microsoft.com/office/drawing/2014/main" id="{0D6B8481-5E41-A445-889B-11A62219F6C0}"/>
                </a:ext>
              </a:extLst>
            </p:cNvPr>
            <p:cNvGrpSpPr/>
            <p:nvPr/>
          </p:nvGrpSpPr>
          <p:grpSpPr>
            <a:xfrm>
              <a:off x="11098160" y="2686867"/>
              <a:ext cx="776902" cy="366748"/>
              <a:chOff x="9388318" y="2669934"/>
              <a:chExt cx="776902" cy="366748"/>
            </a:xfrm>
          </p:grpSpPr>
          <p:sp>
            <p:nvSpPr>
              <p:cNvPr id="50" name="Rectangle 49">
                <a:extLst>
                  <a:ext uri="{FF2B5EF4-FFF2-40B4-BE49-F238E27FC236}">
                    <a16:creationId xmlns:a16="http://schemas.microsoft.com/office/drawing/2014/main" id="{5D698C97-98CD-174A-B011-232F277CEE07}"/>
                  </a:ext>
                </a:extLst>
              </p:cNvPr>
              <p:cNvSpPr/>
              <p:nvPr/>
            </p:nvSpPr>
            <p:spPr>
              <a:xfrm>
                <a:off x="9388318" y="2669934"/>
                <a:ext cx="366748" cy="366748"/>
              </a:xfrm>
              <a:prstGeom prst="rect">
                <a:avLst/>
              </a:prstGeom>
              <a:solidFill>
                <a:schemeClr val="bg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1" name="Rectangle 50">
                <a:extLst>
                  <a:ext uri="{FF2B5EF4-FFF2-40B4-BE49-F238E27FC236}">
                    <a16:creationId xmlns:a16="http://schemas.microsoft.com/office/drawing/2014/main" id="{2987D997-DFAB-1346-87D3-6B639BAE7236}"/>
                  </a:ext>
                </a:extLst>
              </p:cNvPr>
              <p:cNvSpPr/>
              <p:nvPr/>
            </p:nvSpPr>
            <p:spPr>
              <a:xfrm>
                <a:off x="9798472" y="2669934"/>
                <a:ext cx="366748" cy="366748"/>
              </a:xfrm>
              <a:prstGeom prst="rect">
                <a:avLst/>
              </a:prstGeom>
              <a:solidFill>
                <a:schemeClr val="bg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52" name="Triangle 51">
                <a:extLst>
                  <a:ext uri="{FF2B5EF4-FFF2-40B4-BE49-F238E27FC236}">
                    <a16:creationId xmlns:a16="http://schemas.microsoft.com/office/drawing/2014/main" id="{0B23B722-5780-194B-91F8-A064AF3CAFEA}"/>
                  </a:ext>
                </a:extLst>
              </p:cNvPr>
              <p:cNvSpPr/>
              <p:nvPr/>
            </p:nvSpPr>
            <p:spPr>
              <a:xfrm>
                <a:off x="9902859" y="2802679"/>
                <a:ext cx="157973" cy="101259"/>
              </a:xfrm>
              <a:prstGeom prst="triangle">
                <a:avLst/>
              </a:prstGeom>
              <a:solidFill>
                <a:srgbClr val="01996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3" name="Triangle 52">
                <a:extLst>
                  <a:ext uri="{FF2B5EF4-FFF2-40B4-BE49-F238E27FC236}">
                    <a16:creationId xmlns:a16="http://schemas.microsoft.com/office/drawing/2014/main" id="{650CBEE7-34F3-AB42-89E7-37D07B611240}"/>
                  </a:ext>
                </a:extLst>
              </p:cNvPr>
              <p:cNvSpPr/>
              <p:nvPr/>
            </p:nvSpPr>
            <p:spPr>
              <a:xfrm rot="10800000">
                <a:off x="9492705" y="2802679"/>
                <a:ext cx="157973" cy="101259"/>
              </a:xfrm>
              <a:prstGeom prst="triangle">
                <a:avLst/>
              </a:prstGeom>
              <a:solidFill>
                <a:srgbClr val="01996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9" name="Text Placeholder 12">
              <a:extLst>
                <a:ext uri="{FF2B5EF4-FFF2-40B4-BE49-F238E27FC236}">
                  <a16:creationId xmlns:a16="http://schemas.microsoft.com/office/drawing/2014/main" id="{7EB08808-D66A-4645-A0E6-3AB083899B81}"/>
                </a:ext>
              </a:extLst>
            </p:cNvPr>
            <p:cNvSpPr txBox="1">
              <a:spLocks/>
            </p:cNvSpPr>
            <p:nvPr/>
          </p:nvSpPr>
          <p:spPr>
            <a:xfrm>
              <a:off x="4246914" y="3713098"/>
              <a:ext cx="7445508" cy="1889895"/>
            </a:xfrm>
            <a:prstGeom prst="rect">
              <a:avLst/>
            </a:prstGeom>
          </p:spPr>
          <p:txBody>
            <a:bodyPr/>
            <a:lstStyle>
              <a:lvl1pPr marL="0" indent="0" algn="l" defTabSz="1219170" rtl="0" eaLnBrk="1" latinLnBrk="0" hangingPunct="1">
                <a:lnSpc>
                  <a:spcPct val="90000"/>
                </a:lnSpc>
                <a:spcBef>
                  <a:spcPts val="1200"/>
                </a:spcBef>
                <a:buFont typeface="Arial" panose="020B0604020202020204" pitchFamily="34" charset="0"/>
                <a:buNone/>
                <a:defRPr sz="4000" b="1" i="0" kern="1200">
                  <a:solidFill>
                    <a:schemeClr val="tx1"/>
                  </a:solidFill>
                  <a:latin typeface="Overpass Mono" pitchFamily="49" charset="77"/>
                  <a:ea typeface="Verdana" panose="020B0604030504040204" pitchFamily="34" charset="0"/>
                  <a:cs typeface="Verdana" panose="020B0604030504040204" pitchFamily="34" charset="0"/>
                </a:defRPr>
              </a:lvl1pPr>
              <a:lvl2pPr marL="0" indent="0" algn="l" defTabSz="1219170" rtl="0" eaLnBrk="1" latinLnBrk="0" hangingPunct="1">
                <a:lnSpc>
                  <a:spcPct val="90000"/>
                </a:lnSpc>
                <a:spcBef>
                  <a:spcPts val="1200"/>
                </a:spcBef>
                <a:buFont typeface="Arial" panose="020B0604020202020204" pitchFamily="34" charset="0"/>
                <a:buNone/>
                <a:defRPr sz="3200" b="1" i="0" kern="1200">
                  <a:solidFill>
                    <a:schemeClr val="tx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defRPr>
              </a:lvl2pPr>
              <a:lvl3pPr marL="0" indent="0" algn="l" defTabSz="1219170" rtl="0" eaLnBrk="1" latinLnBrk="0" hangingPunct="1">
                <a:lnSpc>
                  <a:spcPct val="90000"/>
                </a:lnSpc>
                <a:spcBef>
                  <a:spcPts val="1200"/>
                </a:spcBef>
                <a:buFont typeface="Arial" panose="020B0604020202020204" pitchFamily="34" charset="0"/>
                <a:buNone/>
                <a:defRPr sz="2800" kern="1200">
                  <a:solidFill>
                    <a:schemeClr val="tx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defRPr>
              </a:lvl3pPr>
              <a:lvl4pPr marL="0" indent="0" algn="l" defTabSz="1219170" rtl="0" eaLnBrk="1" latinLnBrk="0" hangingPunct="1">
                <a:lnSpc>
                  <a:spcPct val="90000"/>
                </a:lnSpc>
                <a:spcBef>
                  <a:spcPts val="1200"/>
                </a:spcBef>
                <a:buFont typeface="Arial" panose="020B0604020202020204" pitchFamily="34" charset="0"/>
                <a:buNone/>
                <a:defRPr sz="2400" kern="1200">
                  <a:solidFill>
                    <a:schemeClr val="tx1"/>
                  </a:solidFill>
                  <a:latin typeface="Overpass Mono" pitchFamily="49" charset="77"/>
                  <a:ea typeface="Verdana" panose="020B0604030504040204" pitchFamily="34" charset="0"/>
                  <a:cs typeface="Verdana" panose="020B0604030504040204" pitchFamily="34" charset="0"/>
                </a:defRPr>
              </a:lvl4pPr>
              <a:lvl5pPr marL="0" indent="0" algn="l" defTabSz="1219170" rtl="0" eaLnBrk="1" latinLnBrk="0" hangingPunct="1">
                <a:lnSpc>
                  <a:spcPct val="90000"/>
                </a:lnSpc>
                <a:spcBef>
                  <a:spcPts val="1200"/>
                </a:spcBef>
                <a:buFont typeface="Arial" panose="020B0604020202020204" pitchFamily="34" charset="0"/>
                <a:buNone/>
                <a:defRPr sz="2400" kern="1200">
                  <a:solidFill>
                    <a:schemeClr val="tx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defRPr>
              </a:lvl5pPr>
              <a:lvl6pPr marL="3352716" indent="-304792" algn="l" defTabSz="1219170" rtl="0" eaLnBrk="1" latinLnBrk="0" hangingPunct="1">
                <a:lnSpc>
                  <a:spcPct val="90000"/>
                </a:lnSpc>
                <a:spcBef>
                  <a:spcPts val="667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962301" indent="-304792" algn="l" defTabSz="1219170" rtl="0" eaLnBrk="1" latinLnBrk="0" hangingPunct="1">
                <a:lnSpc>
                  <a:spcPct val="90000"/>
                </a:lnSpc>
                <a:spcBef>
                  <a:spcPts val="667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571886" indent="-304792" algn="l" defTabSz="1219170" rtl="0" eaLnBrk="1" latinLnBrk="0" hangingPunct="1">
                <a:lnSpc>
                  <a:spcPct val="90000"/>
                </a:lnSpc>
                <a:spcBef>
                  <a:spcPts val="667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5181470" indent="-304792" algn="l" defTabSz="1219170" rtl="0" eaLnBrk="1" latinLnBrk="0" hangingPunct="1">
                <a:lnSpc>
                  <a:spcPct val="90000"/>
                </a:lnSpc>
                <a:spcBef>
                  <a:spcPts val="667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00000"/>
                </a:lnSpc>
                <a:spcBef>
                  <a:spcPts val="0"/>
                </a:spcBef>
              </a:pPr>
              <a:r>
                <a:rPr lang="en-GB" sz="2400" b="0" dirty="0" err="1">
                  <a:solidFill>
                    <a:srgbClr val="019967"/>
                  </a:solidFill>
                </a:rPr>
                <a:t>Proffilio</a:t>
              </a:r>
              <a:r>
                <a:rPr lang="en-GB" sz="2400" b="0" dirty="0">
                  <a:solidFill>
                    <a:srgbClr val="019967"/>
                  </a:solidFill>
                </a:rPr>
                <a:t> </a:t>
              </a:r>
              <a:r>
                <a:rPr lang="en-GB" sz="2400" b="0" dirty="0" err="1">
                  <a:solidFill>
                    <a:srgbClr val="019967"/>
                  </a:solidFill>
                </a:rPr>
                <a:t>yw</a:t>
              </a:r>
              <a:r>
                <a:rPr lang="en-GB" sz="2400" b="0" dirty="0">
                  <a:solidFill>
                    <a:srgbClr val="019967"/>
                  </a:solidFill>
                </a:rPr>
                <a:t> pan </a:t>
              </a:r>
              <a:r>
                <a:rPr lang="en-GB" sz="2400" b="0" dirty="0" err="1">
                  <a:solidFill>
                    <a:srgbClr val="019967"/>
                  </a:solidFill>
                </a:rPr>
                <a:t>fydd</a:t>
              </a:r>
              <a:r>
                <a:rPr lang="en-GB" sz="2400" b="0" dirty="0">
                  <a:solidFill>
                    <a:srgbClr val="019967"/>
                  </a:solidFill>
                </a:rPr>
                <a:t> ap neu </a:t>
              </a:r>
              <a:r>
                <a:rPr lang="en-GB" sz="2400" b="0" dirty="0" err="1">
                  <a:solidFill>
                    <a:srgbClr val="019967"/>
                  </a:solidFill>
                </a:rPr>
                <a:t>wefan</a:t>
              </a:r>
              <a:r>
                <a:rPr lang="en-GB" sz="2400" b="0" dirty="0">
                  <a:solidFill>
                    <a:srgbClr val="019967"/>
                  </a:solidFill>
                </a:rPr>
                <a:t> </a:t>
              </a:r>
              <a:r>
                <a:rPr lang="en-GB" sz="2400" b="0" dirty="0" err="1">
                  <a:solidFill>
                    <a:srgbClr val="019967"/>
                  </a:solidFill>
                </a:rPr>
                <a:t>yn</a:t>
              </a:r>
              <a:r>
                <a:rPr lang="en-GB" sz="2400" b="0" dirty="0">
                  <a:solidFill>
                    <a:srgbClr val="019967"/>
                  </a:solidFill>
                </a:rPr>
                <a:t> </a:t>
              </a:r>
              <a:r>
                <a:rPr lang="en-GB" sz="2400" b="0" dirty="0" err="1">
                  <a:solidFill>
                    <a:srgbClr val="019967"/>
                  </a:solidFill>
                </a:rPr>
                <a:t>olrhain</a:t>
              </a:r>
              <a:r>
                <a:rPr lang="en-GB" sz="2400" b="0" dirty="0">
                  <a:solidFill>
                    <a:srgbClr val="019967"/>
                  </a:solidFill>
                </a:rPr>
                <a:t> </a:t>
              </a:r>
              <a:r>
                <a:rPr lang="en-GB" sz="2400" dirty="0" err="1">
                  <a:solidFill>
                    <a:srgbClr val="019967"/>
                  </a:solidFill>
                </a:rPr>
                <a:t>gweithgaredd</a:t>
              </a:r>
              <a:r>
                <a:rPr lang="en-GB" sz="2400" dirty="0">
                  <a:solidFill>
                    <a:srgbClr val="019967"/>
                  </a:solidFill>
                </a:rPr>
                <a:t> </a:t>
              </a:r>
              <a:r>
                <a:rPr lang="en-GB" sz="2400" dirty="0" err="1">
                  <a:solidFill>
                    <a:srgbClr val="019967"/>
                  </a:solidFill>
                </a:rPr>
                <a:t>ar-lein</a:t>
              </a:r>
              <a:r>
                <a:rPr lang="en-GB" sz="2400" dirty="0">
                  <a:solidFill>
                    <a:srgbClr val="019967"/>
                  </a:solidFill>
                </a:rPr>
                <a:t> </a:t>
              </a:r>
              <a:r>
                <a:rPr lang="en-GB" sz="2400" b="0" dirty="0">
                  <a:solidFill>
                    <a:srgbClr val="019967"/>
                  </a:solidFill>
                </a:rPr>
                <a:t>y </a:t>
              </a:r>
              <a:r>
                <a:rPr lang="en-GB" sz="2400" b="0" dirty="0" err="1">
                  <a:solidFill>
                    <a:srgbClr val="019967"/>
                  </a:solidFill>
                </a:rPr>
                <a:t>defnyddiwr</a:t>
              </a:r>
              <a:r>
                <a:rPr lang="en-GB" sz="2400" b="0" dirty="0">
                  <a:solidFill>
                    <a:srgbClr val="019967"/>
                  </a:solidFill>
                </a:rPr>
                <a:t>, er </a:t>
              </a:r>
              <a:r>
                <a:rPr lang="en-GB" sz="2400" b="0" dirty="0" err="1">
                  <a:solidFill>
                    <a:srgbClr val="019967"/>
                  </a:solidFill>
                </a:rPr>
                <a:t>enghraifft</a:t>
              </a:r>
              <a:r>
                <a:rPr lang="en-GB" sz="2400" b="0" dirty="0">
                  <a:solidFill>
                    <a:srgbClr val="019967"/>
                  </a:solidFill>
                </a:rPr>
                <a:t>, </a:t>
              </a:r>
              <a:r>
                <a:rPr lang="en-GB" sz="2400" b="0" dirty="0" err="1">
                  <a:solidFill>
                    <a:srgbClr val="019967"/>
                  </a:solidFill>
                </a:rPr>
                <a:t>beth</a:t>
              </a:r>
              <a:r>
                <a:rPr lang="en-GB" sz="2400" b="0" dirty="0">
                  <a:solidFill>
                    <a:srgbClr val="019967"/>
                  </a:solidFill>
                </a:rPr>
                <a:t> </a:t>
              </a:r>
              <a:r>
                <a:rPr lang="en-GB" sz="2400" b="0" dirty="0" err="1">
                  <a:solidFill>
                    <a:srgbClr val="019967"/>
                  </a:solidFill>
                </a:rPr>
                <a:t>rydych</a:t>
              </a:r>
              <a:r>
                <a:rPr lang="en-GB" sz="2400" b="0" dirty="0">
                  <a:solidFill>
                    <a:srgbClr val="019967"/>
                  </a:solidFill>
                </a:rPr>
                <a:t> </a:t>
              </a:r>
              <a:r>
                <a:rPr lang="en-GB" sz="2400" b="0" dirty="0" err="1">
                  <a:solidFill>
                    <a:srgbClr val="019967"/>
                  </a:solidFill>
                </a:rPr>
                <a:t>chi'n</a:t>
              </a:r>
              <a:r>
                <a:rPr lang="en-GB" sz="2400" b="0" dirty="0">
                  <a:solidFill>
                    <a:srgbClr val="019967"/>
                  </a:solidFill>
                </a:rPr>
                <a:t> </a:t>
              </a:r>
              <a:r>
                <a:rPr lang="en-GB" sz="2400" b="0" dirty="0" err="1">
                  <a:solidFill>
                    <a:srgbClr val="019967"/>
                  </a:solidFill>
                </a:rPr>
                <a:t>ei</a:t>
              </a:r>
              <a:r>
                <a:rPr lang="en-GB" sz="2400" b="0" dirty="0">
                  <a:solidFill>
                    <a:srgbClr val="019967"/>
                  </a:solidFill>
                </a:rPr>
                <a:t> </a:t>
              </a:r>
              <a:r>
                <a:rPr lang="en-GB" sz="2400" b="0" dirty="0" err="1">
                  <a:solidFill>
                    <a:srgbClr val="019967"/>
                  </a:solidFill>
                </a:rPr>
                <a:t>brynu</a:t>
              </a:r>
              <a:r>
                <a:rPr lang="en-GB" sz="2400" b="0" dirty="0">
                  <a:solidFill>
                    <a:srgbClr val="019967"/>
                  </a:solidFill>
                </a:rPr>
                <a:t> </a:t>
              </a:r>
              <a:r>
                <a:rPr lang="en-GB" sz="2400" b="0" dirty="0" err="1">
                  <a:solidFill>
                    <a:srgbClr val="019967"/>
                  </a:solidFill>
                </a:rPr>
                <a:t>neu'r</a:t>
              </a:r>
              <a:r>
                <a:rPr lang="en-GB" sz="2400" b="0" dirty="0">
                  <a:solidFill>
                    <a:srgbClr val="019967"/>
                  </a:solidFill>
                </a:rPr>
                <a:t> </a:t>
              </a:r>
              <a:r>
                <a:rPr lang="en-GB" sz="2400" b="0" dirty="0" err="1">
                  <a:solidFill>
                    <a:srgbClr val="019967"/>
                  </a:solidFill>
                </a:rPr>
                <a:t>fideos</a:t>
              </a:r>
              <a:r>
                <a:rPr lang="en-GB" sz="2400" b="0" dirty="0">
                  <a:solidFill>
                    <a:srgbClr val="019967"/>
                  </a:solidFill>
                </a:rPr>
                <a:t> </a:t>
              </a:r>
              <a:r>
                <a:rPr lang="en-GB" sz="2400" b="0" dirty="0" err="1">
                  <a:solidFill>
                    <a:srgbClr val="019967"/>
                  </a:solidFill>
                </a:rPr>
                <a:t>rydych</a:t>
              </a:r>
              <a:r>
                <a:rPr lang="en-GB" sz="2400" b="0" dirty="0">
                  <a:solidFill>
                    <a:srgbClr val="019967"/>
                  </a:solidFill>
                </a:rPr>
                <a:t> </a:t>
              </a:r>
              <a:r>
                <a:rPr lang="en-GB" sz="2400" b="0" dirty="0" err="1">
                  <a:solidFill>
                    <a:srgbClr val="019967"/>
                  </a:solidFill>
                </a:rPr>
                <a:t>chi'n</a:t>
              </a:r>
              <a:r>
                <a:rPr lang="en-GB" sz="2400" b="0" dirty="0">
                  <a:solidFill>
                    <a:srgbClr val="019967"/>
                  </a:solidFill>
                </a:rPr>
                <a:t> </a:t>
              </a:r>
              <a:r>
                <a:rPr lang="en-GB" sz="2400" b="0" dirty="0" err="1">
                  <a:solidFill>
                    <a:srgbClr val="019967"/>
                  </a:solidFill>
                </a:rPr>
                <a:t>hoffi</a:t>
              </a:r>
              <a:r>
                <a:rPr lang="en-GB" sz="2400" b="0" dirty="0">
                  <a:solidFill>
                    <a:srgbClr val="019967"/>
                  </a:solidFill>
                </a:rPr>
                <a:t> </a:t>
              </a:r>
              <a:r>
                <a:rPr lang="en-GB" sz="2400" b="0" dirty="0" err="1">
                  <a:solidFill>
                    <a:srgbClr val="019967"/>
                  </a:solidFill>
                </a:rPr>
                <a:t>eu</a:t>
              </a:r>
              <a:r>
                <a:rPr lang="en-GB" sz="2400" b="0" dirty="0">
                  <a:solidFill>
                    <a:srgbClr val="019967"/>
                  </a:solidFill>
                </a:rPr>
                <a:t> </a:t>
              </a:r>
              <a:r>
                <a:rPr lang="en-GB" sz="2400" b="0" dirty="0" err="1">
                  <a:solidFill>
                    <a:srgbClr val="019967"/>
                  </a:solidFill>
                </a:rPr>
                <a:t>gwylio</a:t>
              </a:r>
              <a:r>
                <a:rPr lang="en-GB" sz="2400" b="0" dirty="0">
                  <a:solidFill>
                    <a:srgbClr val="019967"/>
                  </a:solidFill>
                </a:rPr>
                <a:t>.</a:t>
              </a:r>
            </a:p>
          </p:txBody>
        </p: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9CD12248-296C-3240-BF83-BB4D8E9B67FD}"/>
              </a:ext>
            </a:extLst>
          </p:cNvPr>
          <p:cNvGrpSpPr/>
          <p:nvPr/>
        </p:nvGrpSpPr>
        <p:grpSpPr>
          <a:xfrm>
            <a:off x="585389" y="2025124"/>
            <a:ext cx="6981994" cy="3385076"/>
            <a:chOff x="946692" y="1527309"/>
            <a:chExt cx="6981994" cy="3385076"/>
          </a:xfrm>
        </p:grpSpPr>
        <p:sp>
          <p:nvSpPr>
            <p:cNvPr id="39" name="Rectangle 38">
              <a:extLst>
                <a:ext uri="{FF2B5EF4-FFF2-40B4-BE49-F238E27FC236}">
                  <a16:creationId xmlns:a16="http://schemas.microsoft.com/office/drawing/2014/main" id="{1A2B3D64-6B74-404E-8693-D536DB8A9148}"/>
                </a:ext>
              </a:extLst>
            </p:cNvPr>
            <p:cNvSpPr/>
            <p:nvPr/>
          </p:nvSpPr>
          <p:spPr>
            <a:xfrm>
              <a:off x="1175658" y="1776154"/>
              <a:ext cx="6753028" cy="3136231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rgbClr val="01996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540000" tIns="0" rIns="540000" rtlCol="0" anchor="ctr"/>
            <a:lstStyle/>
            <a:p>
              <a:pPr lvl="0">
                <a:lnSpc>
                  <a:spcPct val="110000"/>
                </a:lnSpc>
                <a:spcBef>
                  <a:spcPts val="0"/>
                </a:spcBef>
              </a:pPr>
              <a:r>
                <a:rPr lang="en-GB" sz="2400" dirty="0" err="1">
                  <a:solidFill>
                    <a:schemeClr val="dk1"/>
                  </a:solidFill>
                  <a:latin typeface="Overpass Mono" pitchFamily="49" charset="77"/>
                  <a:ea typeface="Malgun Gothic" panose="020B0503020000020004" pitchFamily="34" charset="-127"/>
                  <a:cs typeface="Calibri"/>
                  <a:sym typeface="Calibri"/>
                </a:rPr>
                <a:t>Dylai</a:t>
              </a:r>
              <a:r>
                <a:rPr lang="en-GB" sz="2400" dirty="0">
                  <a:solidFill>
                    <a:schemeClr val="dk1"/>
                  </a:solidFill>
                  <a:latin typeface="Overpass Mono" pitchFamily="49" charset="77"/>
                  <a:ea typeface="Malgun Gothic" panose="020B0503020000020004" pitchFamily="34" charset="-127"/>
                  <a:cs typeface="Calibri"/>
                  <a:sym typeface="Calibri"/>
                </a:rPr>
                <a:t> </a:t>
              </a:r>
              <a:r>
                <a:rPr lang="en-GB" sz="2400" dirty="0" err="1">
                  <a:solidFill>
                    <a:schemeClr val="dk1"/>
                  </a:solidFill>
                  <a:latin typeface="Overpass Mono" pitchFamily="49" charset="77"/>
                  <a:ea typeface="Malgun Gothic" panose="020B0503020000020004" pitchFamily="34" charset="-127"/>
                  <a:cs typeface="Calibri"/>
                  <a:sym typeface="Calibri"/>
                </a:rPr>
                <a:t>proffilio</a:t>
              </a:r>
              <a:r>
                <a:rPr lang="en-GB" sz="2400" dirty="0">
                  <a:solidFill>
                    <a:schemeClr val="dk1"/>
                  </a:solidFill>
                  <a:latin typeface="Overpass Mono" pitchFamily="49" charset="77"/>
                  <a:ea typeface="Malgun Gothic" panose="020B0503020000020004" pitchFamily="34" charset="-127"/>
                  <a:cs typeface="Calibri"/>
                  <a:sym typeface="Calibri"/>
                </a:rPr>
                <a:t> </a:t>
              </a:r>
              <a:r>
                <a:rPr lang="en-GB" sz="2400" dirty="0" err="1">
                  <a:solidFill>
                    <a:schemeClr val="dk1"/>
                  </a:solidFill>
                  <a:latin typeface="Overpass Mono" pitchFamily="49" charset="77"/>
                  <a:ea typeface="Malgun Gothic" panose="020B0503020000020004" pitchFamily="34" charset="-127"/>
                  <a:cs typeface="Calibri"/>
                  <a:sym typeface="Calibri"/>
                </a:rPr>
                <a:t>fod</a:t>
              </a:r>
              <a:r>
                <a:rPr lang="en-GB" sz="2400" dirty="0">
                  <a:solidFill>
                    <a:schemeClr val="dk1"/>
                  </a:solidFill>
                  <a:latin typeface="Overpass Mono" pitchFamily="49" charset="77"/>
                  <a:ea typeface="Malgun Gothic" panose="020B0503020000020004" pitchFamily="34" charset="-127"/>
                  <a:cs typeface="Calibri"/>
                  <a:sym typeface="Calibri"/>
                </a:rPr>
                <a:t> </a:t>
              </a:r>
              <a:r>
                <a:rPr lang="en-GB" sz="2400" dirty="0" err="1">
                  <a:solidFill>
                    <a:schemeClr val="dk1"/>
                  </a:solidFill>
                  <a:latin typeface="Overpass Mono" pitchFamily="49" charset="77"/>
                  <a:ea typeface="Malgun Gothic" panose="020B0503020000020004" pitchFamily="34" charset="-127"/>
                  <a:cs typeface="Calibri"/>
                  <a:sym typeface="Calibri"/>
                </a:rPr>
                <a:t>wedi’i</a:t>
              </a:r>
              <a:r>
                <a:rPr lang="en-GB" sz="2400" dirty="0">
                  <a:solidFill>
                    <a:schemeClr val="dk1"/>
                  </a:solidFill>
                  <a:latin typeface="Overpass Mono" pitchFamily="49" charset="77"/>
                  <a:ea typeface="Malgun Gothic" panose="020B0503020000020004" pitchFamily="34" charset="-127"/>
                  <a:cs typeface="Calibri"/>
                  <a:sym typeface="Calibri"/>
                </a:rPr>
                <a:t> </a:t>
              </a:r>
              <a:r>
                <a:rPr lang="en-GB" sz="2400" dirty="0" err="1">
                  <a:solidFill>
                    <a:schemeClr val="dk1"/>
                  </a:solidFill>
                  <a:latin typeface="Overpass Mono" pitchFamily="49" charset="77"/>
                  <a:ea typeface="Malgun Gothic" panose="020B0503020000020004" pitchFamily="34" charset="-127"/>
                  <a:cs typeface="Calibri"/>
                  <a:sym typeface="Calibri"/>
                </a:rPr>
                <a:t>ddiffodd</a:t>
              </a:r>
              <a:r>
                <a:rPr lang="en-GB" sz="2400" dirty="0">
                  <a:solidFill>
                    <a:schemeClr val="dk1"/>
                  </a:solidFill>
                  <a:latin typeface="Overpass Mono" pitchFamily="49" charset="77"/>
                  <a:ea typeface="Malgun Gothic" panose="020B0503020000020004" pitchFamily="34" charset="-127"/>
                  <a:cs typeface="Calibri"/>
                  <a:sym typeface="Calibri"/>
                </a:rPr>
                <a:t> </a:t>
              </a:r>
              <a:r>
                <a:rPr lang="en-GB" sz="2400" dirty="0" err="1">
                  <a:solidFill>
                    <a:schemeClr val="dk1"/>
                  </a:solidFill>
                  <a:latin typeface="Overpass Mono" pitchFamily="49" charset="77"/>
                  <a:ea typeface="Malgun Gothic" panose="020B0503020000020004" pitchFamily="34" charset="-127"/>
                  <a:cs typeface="Calibri"/>
                  <a:sym typeface="Calibri"/>
                </a:rPr>
                <a:t>yn</a:t>
              </a:r>
              <a:r>
                <a:rPr lang="en-GB" sz="2400" dirty="0">
                  <a:solidFill>
                    <a:schemeClr val="dk1"/>
                  </a:solidFill>
                  <a:latin typeface="Overpass Mono" pitchFamily="49" charset="77"/>
                  <a:ea typeface="Malgun Gothic" panose="020B0503020000020004" pitchFamily="34" charset="-127"/>
                  <a:cs typeface="Calibri"/>
                  <a:sym typeface="Calibri"/>
                </a:rPr>
                <a:t> </a:t>
              </a:r>
              <a:r>
                <a:rPr lang="en-GB" sz="2400" dirty="0" err="1">
                  <a:solidFill>
                    <a:schemeClr val="dk1"/>
                  </a:solidFill>
                  <a:latin typeface="Overpass Mono" pitchFamily="49" charset="77"/>
                  <a:ea typeface="Malgun Gothic" panose="020B0503020000020004" pitchFamily="34" charset="-127"/>
                  <a:cs typeface="Calibri"/>
                  <a:sym typeface="Calibri"/>
                </a:rPr>
                <a:t>ddiofyn</a:t>
              </a:r>
              <a:r>
                <a:rPr lang="en-GB" sz="2400" dirty="0">
                  <a:solidFill>
                    <a:schemeClr val="dk1"/>
                  </a:solidFill>
                  <a:latin typeface="Overpass Mono" pitchFamily="49" charset="77"/>
                  <a:ea typeface="Malgun Gothic" panose="020B0503020000020004" pitchFamily="34" charset="-127"/>
                  <a:cs typeface="Calibri"/>
                  <a:sym typeface="Calibri"/>
                </a:rPr>
                <a:t> </a:t>
              </a:r>
              <a:r>
                <a:rPr lang="en-GB" sz="2400" dirty="0" err="1">
                  <a:solidFill>
                    <a:schemeClr val="dk1"/>
                  </a:solidFill>
                  <a:latin typeface="Overpass Mono" pitchFamily="49" charset="77"/>
                  <a:ea typeface="Malgun Gothic" panose="020B0503020000020004" pitchFamily="34" charset="-127"/>
                  <a:cs typeface="Calibri"/>
                  <a:sym typeface="Calibri"/>
                </a:rPr>
                <a:t>ar</a:t>
              </a:r>
              <a:r>
                <a:rPr lang="en-GB" sz="2400" dirty="0">
                  <a:solidFill>
                    <a:schemeClr val="dk1"/>
                  </a:solidFill>
                  <a:latin typeface="Overpass Mono" pitchFamily="49" charset="77"/>
                  <a:ea typeface="Malgun Gothic" panose="020B0503020000020004" pitchFamily="34" charset="-127"/>
                  <a:cs typeface="Calibri"/>
                  <a:sym typeface="Calibri"/>
                </a:rPr>
                <a:t> </a:t>
              </a:r>
              <a:r>
                <a:rPr lang="en-GB" sz="2400" dirty="0" err="1">
                  <a:solidFill>
                    <a:schemeClr val="dk1"/>
                  </a:solidFill>
                  <a:latin typeface="Overpass Mono" pitchFamily="49" charset="77"/>
                  <a:ea typeface="Malgun Gothic" panose="020B0503020000020004" pitchFamily="34" charset="-127"/>
                  <a:cs typeface="Calibri"/>
                  <a:sym typeface="Calibri"/>
                </a:rPr>
                <a:t>gyfrifon</a:t>
              </a:r>
              <a:r>
                <a:rPr lang="en-GB" sz="2400" dirty="0">
                  <a:solidFill>
                    <a:schemeClr val="dk1"/>
                  </a:solidFill>
                  <a:latin typeface="Overpass Mono" pitchFamily="49" charset="77"/>
                  <a:ea typeface="Malgun Gothic" panose="020B0503020000020004" pitchFamily="34" charset="-127"/>
                  <a:cs typeface="Calibri"/>
                  <a:sym typeface="Calibri"/>
                </a:rPr>
                <a:t> plant.</a:t>
              </a:r>
            </a:p>
          </p:txBody>
        </p:sp>
        <p:grpSp>
          <p:nvGrpSpPr>
            <p:cNvPr id="40" name="Group 39">
              <a:extLst>
                <a:ext uri="{FF2B5EF4-FFF2-40B4-BE49-F238E27FC236}">
                  <a16:creationId xmlns:a16="http://schemas.microsoft.com/office/drawing/2014/main" id="{AE15B1D0-D095-AA4D-A190-E4CC10DEE549}"/>
                </a:ext>
              </a:extLst>
            </p:cNvPr>
            <p:cNvGrpSpPr/>
            <p:nvPr/>
          </p:nvGrpSpPr>
          <p:grpSpPr>
            <a:xfrm>
              <a:off x="946692" y="1527309"/>
              <a:ext cx="497688" cy="497689"/>
              <a:chOff x="8292539" y="1401052"/>
              <a:chExt cx="497688" cy="497689"/>
            </a:xfrm>
          </p:grpSpPr>
          <p:sp>
            <p:nvSpPr>
              <p:cNvPr id="41" name="Oval 40">
                <a:extLst>
                  <a:ext uri="{FF2B5EF4-FFF2-40B4-BE49-F238E27FC236}">
                    <a16:creationId xmlns:a16="http://schemas.microsoft.com/office/drawing/2014/main" id="{D7212732-74B4-6949-B765-441280327976}"/>
                  </a:ext>
                </a:extLst>
              </p:cNvPr>
              <p:cNvSpPr/>
              <p:nvPr/>
            </p:nvSpPr>
            <p:spPr>
              <a:xfrm>
                <a:off x="8292539" y="1401052"/>
                <a:ext cx="497688" cy="497688"/>
              </a:xfrm>
              <a:prstGeom prst="ellipse">
                <a:avLst/>
              </a:prstGeom>
              <a:solidFill>
                <a:schemeClr val="bg1"/>
              </a:solidFill>
              <a:ln w="38100">
                <a:solidFill>
                  <a:srgbClr val="019967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2" name="Content Placeholder 3">
                <a:extLst>
                  <a:ext uri="{FF2B5EF4-FFF2-40B4-BE49-F238E27FC236}">
                    <a16:creationId xmlns:a16="http://schemas.microsoft.com/office/drawing/2014/main" id="{03998EDD-B364-054F-B344-666F31BFF2DC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8434620" y="1447295"/>
                <a:ext cx="213528" cy="451446"/>
              </a:xfrm>
              <a:prstGeom prst="rect">
                <a:avLst/>
              </a:prstGeom>
            </p:spPr>
            <p:txBody>
              <a:bodyPr anchor="ctr" anchorCtr="0"/>
              <a:lstStyle>
                <a:lvl1pPr marL="0" indent="0" algn="l" defTabSz="1219170" rtl="0" eaLnBrk="1" latinLnBrk="0" hangingPunct="1">
                  <a:lnSpc>
                    <a:spcPct val="90000"/>
                  </a:lnSpc>
                  <a:spcBef>
                    <a:spcPts val="1200"/>
                  </a:spcBef>
                  <a:buFont typeface="Arial" panose="020B0604020202020204" pitchFamily="34" charset="0"/>
                  <a:buNone/>
                  <a:defRPr sz="4000" b="1" i="0" kern="1200">
                    <a:solidFill>
                      <a:schemeClr val="tx1"/>
                    </a:solidFill>
                    <a:latin typeface="Overpass Mono" pitchFamily="49" charset="77"/>
                    <a:ea typeface="Verdana" panose="020B0604030504040204" pitchFamily="34" charset="0"/>
                    <a:cs typeface="Verdana" panose="020B0604030504040204" pitchFamily="34" charset="0"/>
                  </a:defRPr>
                </a:lvl1pPr>
                <a:lvl2pPr marL="0" indent="0" algn="l" defTabSz="1219170" rtl="0" eaLnBrk="1" latinLnBrk="0" hangingPunct="1">
                  <a:lnSpc>
                    <a:spcPct val="90000"/>
                  </a:lnSpc>
                  <a:spcBef>
                    <a:spcPts val="1200"/>
                  </a:spcBef>
                  <a:buFont typeface="Arial" panose="020B0604020202020204" pitchFamily="34" charset="0"/>
                  <a:buNone/>
                  <a:defRPr sz="3200" b="1" i="0" kern="1200">
                    <a:solidFill>
                      <a:schemeClr val="tx1"/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defRPr>
                </a:lvl2pPr>
                <a:lvl3pPr marL="0" indent="0" algn="l" defTabSz="1219170" rtl="0" eaLnBrk="1" latinLnBrk="0" hangingPunct="1">
                  <a:lnSpc>
                    <a:spcPct val="90000"/>
                  </a:lnSpc>
                  <a:spcBef>
                    <a:spcPts val="1200"/>
                  </a:spcBef>
                  <a:buFont typeface="Arial" panose="020B0604020202020204" pitchFamily="34" charset="0"/>
                  <a:buNone/>
                  <a:defRPr sz="2800" kern="1200">
                    <a:solidFill>
                      <a:schemeClr val="tx1"/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defRPr>
                </a:lvl3pPr>
                <a:lvl4pPr marL="0" indent="0" algn="ctr" defTabSz="1219170" rtl="0" eaLnBrk="1" latinLnBrk="0" hangingPunct="1">
                  <a:lnSpc>
                    <a:spcPct val="90000"/>
                  </a:lnSpc>
                  <a:spcBef>
                    <a:spcPts val="1200"/>
                  </a:spcBef>
                  <a:buFont typeface="Arial" panose="020B0604020202020204" pitchFamily="34" charset="0"/>
                  <a:buNone/>
                  <a:defRPr sz="2800" b="1" kern="1200">
                    <a:solidFill>
                      <a:srgbClr val="019967"/>
                    </a:solidFill>
                    <a:latin typeface="Overpass Mono" pitchFamily="49" charset="77"/>
                    <a:ea typeface="Verdana" panose="020B0604030504040204" pitchFamily="34" charset="0"/>
                    <a:cs typeface="Verdana" panose="020B0604030504040204" pitchFamily="34" charset="0"/>
                  </a:defRPr>
                </a:lvl4pPr>
                <a:lvl5pPr marL="0" indent="0" algn="l" defTabSz="1219170" rtl="0" eaLnBrk="1" latinLnBrk="0" hangingPunct="1">
                  <a:lnSpc>
                    <a:spcPct val="90000"/>
                  </a:lnSpc>
                  <a:spcBef>
                    <a:spcPts val="1200"/>
                  </a:spcBef>
                  <a:buFont typeface="Arial" panose="020B0604020202020204" pitchFamily="34" charset="0"/>
                  <a:buNone/>
                  <a:defRPr sz="2400" kern="1200">
                    <a:solidFill>
                      <a:schemeClr val="tx1"/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defRPr>
                </a:lvl5pPr>
                <a:lvl6pPr marL="3352716" indent="-304792" algn="l" defTabSz="1219170" rtl="0" eaLnBrk="1" latinLnBrk="0" hangingPunct="1">
                  <a:lnSpc>
                    <a:spcPct val="90000"/>
                  </a:lnSpc>
                  <a:spcBef>
                    <a:spcPts val="667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962301" indent="-304792" algn="l" defTabSz="1219170" rtl="0" eaLnBrk="1" latinLnBrk="0" hangingPunct="1">
                  <a:lnSpc>
                    <a:spcPct val="90000"/>
                  </a:lnSpc>
                  <a:spcBef>
                    <a:spcPts val="667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571886" indent="-304792" algn="l" defTabSz="1219170" rtl="0" eaLnBrk="1" latinLnBrk="0" hangingPunct="1">
                  <a:lnSpc>
                    <a:spcPct val="90000"/>
                  </a:lnSpc>
                  <a:spcBef>
                    <a:spcPts val="667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5181470" indent="-304792" algn="l" defTabSz="1219170" rtl="0" eaLnBrk="1" latinLnBrk="0" hangingPunct="1">
                  <a:lnSpc>
                    <a:spcPct val="90000"/>
                  </a:lnSpc>
                  <a:spcBef>
                    <a:spcPts val="667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lvl="3"/>
                <a:r>
                  <a:rPr lang="en-GB" dirty="0"/>
                  <a:t>2</a:t>
                </a:r>
              </a:p>
            </p:txBody>
          </p:sp>
        </p:grpSp>
      </p:grpSp>
      <p:sp>
        <p:nvSpPr>
          <p:cNvPr id="22" name="Rectangle 21">
            <a:extLst>
              <a:ext uri="{FF2B5EF4-FFF2-40B4-BE49-F238E27FC236}">
                <a16:creationId xmlns:a16="http://schemas.microsoft.com/office/drawing/2014/main" id="{DB018FDC-F542-8344-9FE4-B574941ACDB0}"/>
              </a:ext>
            </a:extLst>
          </p:cNvPr>
          <p:cNvSpPr/>
          <p:nvPr/>
        </p:nvSpPr>
        <p:spPr>
          <a:xfrm>
            <a:off x="0" y="0"/>
            <a:ext cx="16257588" cy="9144000"/>
          </a:xfrm>
          <a:prstGeom prst="rect">
            <a:avLst/>
          </a:prstGeom>
          <a:solidFill>
            <a:srgbClr val="F6E249">
              <a:alpha val="9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Title 1">
            <a:extLst>
              <a:ext uri="{FF2B5EF4-FFF2-40B4-BE49-F238E27FC236}">
                <a16:creationId xmlns:a16="http://schemas.microsoft.com/office/drawing/2014/main" id="{6096809C-1049-BF49-89DE-4729F40F4218}"/>
              </a:ext>
            </a:extLst>
          </p:cNvPr>
          <p:cNvSpPr txBox="1">
            <a:spLocks/>
          </p:cNvSpPr>
          <p:nvPr/>
        </p:nvSpPr>
        <p:spPr>
          <a:xfrm>
            <a:off x="692201" y="611124"/>
            <a:ext cx="14534547" cy="782373"/>
          </a:xfrm>
          <a:prstGeom prst="rect">
            <a:avLst/>
          </a:prstGeom>
        </p:spPr>
        <p:txBody>
          <a:bodyPr/>
          <a:lstStyle>
            <a:lvl1pPr algn="l" defTabSz="1219170" rtl="0" eaLnBrk="1" latinLnBrk="0" hangingPunct="1">
              <a:lnSpc>
                <a:spcPts val="6800"/>
              </a:lnSpc>
              <a:spcBef>
                <a:spcPct val="0"/>
              </a:spcBef>
              <a:buNone/>
              <a:defRPr sz="5500" b="0" i="0" kern="1200">
                <a:solidFill>
                  <a:schemeClr val="tx1"/>
                </a:solidFill>
                <a:latin typeface="Overpass Mono" pitchFamily="49" charset="77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en-GB" sz="3600" b="1" dirty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Y Cod Plant</a:t>
            </a:r>
            <a:br>
              <a:rPr lang="en-GB" sz="3600" b="1" dirty="0">
                <a:solidFill>
                  <a:schemeClr val="dk1"/>
                </a:solidFill>
                <a:ea typeface="Calibri"/>
                <a:cs typeface="Calibri"/>
                <a:sym typeface="Calibri"/>
              </a:rPr>
            </a:br>
            <a:r>
              <a:rPr lang="en-GB" sz="3200" dirty="0" err="1">
                <a:solidFill>
                  <a:schemeClr val="dk1"/>
                </a:solidFill>
                <a:ea typeface="Calibri"/>
                <a:cs typeface="Calibri"/>
                <a:sym typeface="Calibri"/>
              </a:rPr>
              <a:t>Proffilio</a:t>
            </a:r>
            <a:endParaRPr lang="en-GB" sz="3200" dirty="0">
              <a:solidFill>
                <a:schemeClr val="dk1"/>
              </a:solidFill>
              <a:ea typeface="Calibri"/>
              <a:cs typeface="Calibri"/>
              <a:sym typeface="Calibri"/>
            </a:endParaRP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AE6D27B3-1CE5-1042-B5A2-B395EF23D9C4}"/>
              </a:ext>
            </a:extLst>
          </p:cNvPr>
          <p:cNvGrpSpPr/>
          <p:nvPr/>
        </p:nvGrpSpPr>
        <p:grpSpPr>
          <a:xfrm>
            <a:off x="1574407" y="1452410"/>
            <a:ext cx="11168909" cy="4281677"/>
            <a:chOff x="2022157" y="2571620"/>
            <a:chExt cx="11168909" cy="4281677"/>
          </a:xfrm>
        </p:grpSpPr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29343A4E-5CFC-4144-8170-2F8B5EB0D8BD}"/>
                </a:ext>
              </a:extLst>
            </p:cNvPr>
            <p:cNvSpPr/>
            <p:nvPr/>
          </p:nvSpPr>
          <p:spPr>
            <a:xfrm>
              <a:off x="2022157" y="2571620"/>
              <a:ext cx="11155513" cy="4281677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rgbClr val="01996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573D9CB7-EAE3-6548-ACAA-7B4D01881AAC}"/>
                </a:ext>
              </a:extLst>
            </p:cNvPr>
            <p:cNvSpPr/>
            <p:nvPr/>
          </p:nvSpPr>
          <p:spPr>
            <a:xfrm>
              <a:off x="2035553" y="2593257"/>
              <a:ext cx="11155513" cy="580104"/>
            </a:xfrm>
            <a:prstGeom prst="rect">
              <a:avLst/>
            </a:prstGeom>
            <a:solidFill>
              <a:srgbClr val="019967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Text Placeholder 9">
              <a:extLst>
                <a:ext uri="{FF2B5EF4-FFF2-40B4-BE49-F238E27FC236}">
                  <a16:creationId xmlns:a16="http://schemas.microsoft.com/office/drawing/2014/main" id="{4206E90C-2868-C340-92EF-064F1A941569}"/>
                </a:ext>
              </a:extLst>
            </p:cNvPr>
            <p:cNvSpPr txBox="1">
              <a:spLocks/>
            </p:cNvSpPr>
            <p:nvPr/>
          </p:nvSpPr>
          <p:spPr>
            <a:xfrm>
              <a:off x="2562473" y="2673805"/>
              <a:ext cx="9709955" cy="499555"/>
            </a:xfrm>
            <a:prstGeom prst="rect">
              <a:avLst/>
            </a:prstGeom>
          </p:spPr>
          <p:txBody>
            <a:bodyPr anchor="ctr"/>
            <a:lstStyle>
              <a:lvl1pPr marL="0" indent="0" algn="ctr" defTabSz="1219170" rtl="0" eaLnBrk="1" latinLnBrk="0" hangingPunct="1">
                <a:lnSpc>
                  <a:spcPct val="90000"/>
                </a:lnSpc>
                <a:spcBef>
                  <a:spcPts val="1200"/>
                </a:spcBef>
                <a:buFont typeface="Arial" panose="020B0604020202020204" pitchFamily="34" charset="0"/>
                <a:buNone/>
                <a:defRPr sz="4000" b="1" i="0" kern="1200">
                  <a:solidFill>
                    <a:schemeClr val="bg1"/>
                  </a:solidFill>
                  <a:latin typeface="Overpass Mono" pitchFamily="49" charset="77"/>
                  <a:ea typeface="Verdana" panose="020B0604030504040204" pitchFamily="34" charset="0"/>
                  <a:cs typeface="Verdana" panose="020B0604030504040204" pitchFamily="34" charset="0"/>
                </a:defRPr>
              </a:lvl1pPr>
              <a:lvl2pPr marL="0" indent="0" algn="ctr" defTabSz="1219170" rtl="0" eaLnBrk="1" latinLnBrk="0" hangingPunct="1">
                <a:lnSpc>
                  <a:spcPct val="90000"/>
                </a:lnSpc>
                <a:spcBef>
                  <a:spcPts val="1200"/>
                </a:spcBef>
                <a:buFont typeface="Arial" panose="020B0604020202020204" pitchFamily="34" charset="0"/>
                <a:buNone/>
                <a:defRPr sz="3200" b="1" i="0" kern="1200">
                  <a:solidFill>
                    <a:schemeClr val="bg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defRPr>
              </a:lvl2pPr>
              <a:lvl3pPr marL="0" indent="0" algn="ctr" defTabSz="1219170" rtl="0" eaLnBrk="1" latinLnBrk="0" hangingPunct="1">
                <a:lnSpc>
                  <a:spcPct val="90000"/>
                </a:lnSpc>
                <a:spcBef>
                  <a:spcPts val="1200"/>
                </a:spcBef>
                <a:buFont typeface="Arial" panose="020B0604020202020204" pitchFamily="34" charset="0"/>
                <a:buNone/>
                <a:defRPr sz="2800" kern="1200">
                  <a:solidFill>
                    <a:schemeClr val="bg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defRPr>
              </a:lvl3pPr>
              <a:lvl4pPr marL="0" indent="0" algn="ctr" defTabSz="1219170" rtl="0" eaLnBrk="1" latinLnBrk="0" hangingPunct="1">
                <a:lnSpc>
                  <a:spcPct val="90000"/>
                </a:lnSpc>
                <a:spcBef>
                  <a:spcPts val="1200"/>
                </a:spcBef>
                <a:buFont typeface="Arial" panose="020B0604020202020204" pitchFamily="34" charset="0"/>
                <a:buNone/>
                <a:defRPr sz="2400" kern="1200">
                  <a:solidFill>
                    <a:schemeClr val="bg1"/>
                  </a:solidFill>
                  <a:latin typeface="Overpass Mono" pitchFamily="49" charset="77"/>
                  <a:ea typeface="Verdana" panose="020B0604030504040204" pitchFamily="34" charset="0"/>
                  <a:cs typeface="Verdana" panose="020B0604030504040204" pitchFamily="34" charset="0"/>
                </a:defRPr>
              </a:lvl4pPr>
              <a:lvl5pPr marL="0" indent="0" algn="ctr" defTabSz="1219170" rtl="0" eaLnBrk="1" latinLnBrk="0" hangingPunct="1">
                <a:lnSpc>
                  <a:spcPct val="90000"/>
                </a:lnSpc>
                <a:spcBef>
                  <a:spcPts val="1200"/>
                </a:spcBef>
                <a:buFont typeface="Arial" panose="020B0604020202020204" pitchFamily="34" charset="0"/>
                <a:buNone/>
                <a:defRPr sz="2400" kern="1200">
                  <a:solidFill>
                    <a:schemeClr val="bg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defRPr>
              </a:lvl5pPr>
              <a:lvl6pPr marL="3352716" indent="-304792" algn="l" defTabSz="1219170" rtl="0" eaLnBrk="1" latinLnBrk="0" hangingPunct="1">
                <a:lnSpc>
                  <a:spcPct val="90000"/>
                </a:lnSpc>
                <a:spcBef>
                  <a:spcPts val="667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962301" indent="-304792" algn="l" defTabSz="1219170" rtl="0" eaLnBrk="1" latinLnBrk="0" hangingPunct="1">
                <a:lnSpc>
                  <a:spcPct val="90000"/>
                </a:lnSpc>
                <a:spcBef>
                  <a:spcPts val="667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571886" indent="-304792" algn="l" defTabSz="1219170" rtl="0" eaLnBrk="1" latinLnBrk="0" hangingPunct="1">
                <a:lnSpc>
                  <a:spcPct val="90000"/>
                </a:lnSpc>
                <a:spcBef>
                  <a:spcPts val="667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5181470" indent="-304792" algn="l" defTabSz="1219170" rtl="0" eaLnBrk="1" latinLnBrk="0" hangingPunct="1">
                <a:lnSpc>
                  <a:spcPct val="90000"/>
                </a:lnSpc>
                <a:spcBef>
                  <a:spcPts val="667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sz="2800" dirty="0" err="1"/>
                <a:t>Defnyddio</a:t>
              </a:r>
              <a:r>
                <a:rPr lang="en-GB" sz="2800" dirty="0"/>
                <a:t> data</a:t>
              </a:r>
            </a:p>
          </p:txBody>
        </p:sp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F9D11587-80EF-5A4A-ACDA-18E2D370D3FC}"/>
                </a:ext>
              </a:extLst>
            </p:cNvPr>
            <p:cNvGrpSpPr/>
            <p:nvPr/>
          </p:nvGrpSpPr>
          <p:grpSpPr>
            <a:xfrm>
              <a:off x="2158072" y="2680893"/>
              <a:ext cx="366748" cy="366748"/>
              <a:chOff x="2118558" y="2663960"/>
              <a:chExt cx="366748" cy="366748"/>
            </a:xfrm>
          </p:grpSpPr>
          <p:sp>
            <p:nvSpPr>
              <p:cNvPr id="34" name="Rectangle 33">
                <a:extLst>
                  <a:ext uri="{FF2B5EF4-FFF2-40B4-BE49-F238E27FC236}">
                    <a16:creationId xmlns:a16="http://schemas.microsoft.com/office/drawing/2014/main" id="{C4B2F90F-19A2-B74B-8520-A9F9837E4318}"/>
                  </a:ext>
                </a:extLst>
              </p:cNvPr>
              <p:cNvSpPr/>
              <p:nvPr/>
            </p:nvSpPr>
            <p:spPr>
              <a:xfrm>
                <a:off x="2118558" y="2663960"/>
                <a:ext cx="366748" cy="366748"/>
              </a:xfrm>
              <a:prstGeom prst="rect">
                <a:avLst/>
              </a:prstGeom>
              <a:solidFill>
                <a:schemeClr val="bg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cxnSp>
            <p:nvCxnSpPr>
              <p:cNvPr id="35" name="Straight Connector 34">
                <a:extLst>
                  <a:ext uri="{FF2B5EF4-FFF2-40B4-BE49-F238E27FC236}">
                    <a16:creationId xmlns:a16="http://schemas.microsoft.com/office/drawing/2014/main" id="{97C0F6A7-C0C4-0249-9616-3B71D57F391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210245" y="2847334"/>
                <a:ext cx="183374" cy="0"/>
              </a:xfrm>
              <a:prstGeom prst="line">
                <a:avLst/>
              </a:prstGeom>
              <a:ln w="28575">
                <a:solidFill>
                  <a:srgbClr val="019967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DB8B03E9-9541-7E4E-988B-2694F6AB2E5B}"/>
                </a:ext>
              </a:extLst>
            </p:cNvPr>
            <p:cNvGrpSpPr/>
            <p:nvPr/>
          </p:nvGrpSpPr>
          <p:grpSpPr>
            <a:xfrm>
              <a:off x="12290940" y="2686867"/>
              <a:ext cx="776902" cy="366748"/>
              <a:chOff x="10581098" y="2669934"/>
              <a:chExt cx="776902" cy="366748"/>
            </a:xfrm>
          </p:grpSpPr>
          <p:sp>
            <p:nvSpPr>
              <p:cNvPr id="30" name="Rectangle 29">
                <a:extLst>
                  <a:ext uri="{FF2B5EF4-FFF2-40B4-BE49-F238E27FC236}">
                    <a16:creationId xmlns:a16="http://schemas.microsoft.com/office/drawing/2014/main" id="{08D94B8D-F75F-054D-9023-08D50BCAD1B2}"/>
                  </a:ext>
                </a:extLst>
              </p:cNvPr>
              <p:cNvSpPr/>
              <p:nvPr/>
            </p:nvSpPr>
            <p:spPr>
              <a:xfrm>
                <a:off x="10581098" y="2669934"/>
                <a:ext cx="366748" cy="366748"/>
              </a:xfrm>
              <a:prstGeom prst="rect">
                <a:avLst/>
              </a:prstGeom>
              <a:solidFill>
                <a:schemeClr val="bg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1" name="Rectangle 30">
                <a:extLst>
                  <a:ext uri="{FF2B5EF4-FFF2-40B4-BE49-F238E27FC236}">
                    <a16:creationId xmlns:a16="http://schemas.microsoft.com/office/drawing/2014/main" id="{0DEA2BE7-1B7B-D743-93D5-992D8E36960A}"/>
                  </a:ext>
                </a:extLst>
              </p:cNvPr>
              <p:cNvSpPr/>
              <p:nvPr/>
            </p:nvSpPr>
            <p:spPr>
              <a:xfrm>
                <a:off x="10991252" y="2669934"/>
                <a:ext cx="366748" cy="366748"/>
              </a:xfrm>
              <a:prstGeom prst="rect">
                <a:avLst/>
              </a:prstGeom>
              <a:solidFill>
                <a:schemeClr val="bg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32" name="Triangle 31">
                <a:extLst>
                  <a:ext uri="{FF2B5EF4-FFF2-40B4-BE49-F238E27FC236}">
                    <a16:creationId xmlns:a16="http://schemas.microsoft.com/office/drawing/2014/main" id="{9F65F1F6-EA9F-E549-9A15-58EDFD13498E}"/>
                  </a:ext>
                </a:extLst>
              </p:cNvPr>
              <p:cNvSpPr/>
              <p:nvPr/>
            </p:nvSpPr>
            <p:spPr>
              <a:xfrm>
                <a:off x="11095639" y="2802679"/>
                <a:ext cx="157973" cy="101259"/>
              </a:xfrm>
              <a:prstGeom prst="triangle">
                <a:avLst/>
              </a:prstGeom>
              <a:solidFill>
                <a:srgbClr val="01996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3" name="Triangle 32">
                <a:extLst>
                  <a:ext uri="{FF2B5EF4-FFF2-40B4-BE49-F238E27FC236}">
                    <a16:creationId xmlns:a16="http://schemas.microsoft.com/office/drawing/2014/main" id="{597A945D-8F34-7140-969A-0B5809456C88}"/>
                  </a:ext>
                </a:extLst>
              </p:cNvPr>
              <p:cNvSpPr/>
              <p:nvPr/>
            </p:nvSpPr>
            <p:spPr>
              <a:xfrm rot="10800000">
                <a:off x="10685485" y="2802679"/>
                <a:ext cx="157973" cy="101259"/>
              </a:xfrm>
              <a:prstGeom prst="triangle">
                <a:avLst/>
              </a:prstGeom>
              <a:solidFill>
                <a:srgbClr val="01996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29" name="Text Placeholder 12">
              <a:extLst>
                <a:ext uri="{FF2B5EF4-FFF2-40B4-BE49-F238E27FC236}">
                  <a16:creationId xmlns:a16="http://schemas.microsoft.com/office/drawing/2014/main" id="{8466D16E-4A9D-FD4D-BC00-8C4F9DDC3AFE}"/>
                </a:ext>
              </a:extLst>
            </p:cNvPr>
            <p:cNvSpPr txBox="1">
              <a:spLocks/>
            </p:cNvSpPr>
            <p:nvPr/>
          </p:nvSpPr>
          <p:spPr>
            <a:xfrm>
              <a:off x="2380030" y="3375063"/>
              <a:ext cx="10466558" cy="2406619"/>
            </a:xfrm>
            <a:prstGeom prst="rect">
              <a:avLst/>
            </a:prstGeom>
          </p:spPr>
          <p:txBody>
            <a:bodyPr/>
            <a:lstStyle>
              <a:lvl1pPr marL="0" indent="0" algn="l" defTabSz="1219170" rtl="0" eaLnBrk="1" latinLnBrk="0" hangingPunct="1">
                <a:lnSpc>
                  <a:spcPct val="90000"/>
                </a:lnSpc>
                <a:spcBef>
                  <a:spcPts val="1200"/>
                </a:spcBef>
                <a:buFont typeface="Arial" panose="020B0604020202020204" pitchFamily="34" charset="0"/>
                <a:buNone/>
                <a:defRPr sz="4000" b="1" i="0" kern="1200">
                  <a:solidFill>
                    <a:schemeClr val="tx1"/>
                  </a:solidFill>
                  <a:latin typeface="Overpass Mono" pitchFamily="49" charset="77"/>
                  <a:ea typeface="Verdana" panose="020B0604030504040204" pitchFamily="34" charset="0"/>
                  <a:cs typeface="Verdana" panose="020B0604030504040204" pitchFamily="34" charset="0"/>
                </a:defRPr>
              </a:lvl1pPr>
              <a:lvl2pPr marL="0" indent="0" algn="l" defTabSz="1219170" rtl="0" eaLnBrk="1" latinLnBrk="0" hangingPunct="1">
                <a:lnSpc>
                  <a:spcPct val="90000"/>
                </a:lnSpc>
                <a:spcBef>
                  <a:spcPts val="1200"/>
                </a:spcBef>
                <a:buFont typeface="Arial" panose="020B0604020202020204" pitchFamily="34" charset="0"/>
                <a:buNone/>
                <a:defRPr sz="3200" b="1" i="0" kern="1200">
                  <a:solidFill>
                    <a:schemeClr val="tx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defRPr>
              </a:lvl2pPr>
              <a:lvl3pPr marL="0" indent="0" algn="l" defTabSz="1219170" rtl="0" eaLnBrk="1" latinLnBrk="0" hangingPunct="1">
                <a:lnSpc>
                  <a:spcPct val="90000"/>
                </a:lnSpc>
                <a:spcBef>
                  <a:spcPts val="1200"/>
                </a:spcBef>
                <a:buFont typeface="Arial" panose="020B0604020202020204" pitchFamily="34" charset="0"/>
                <a:buNone/>
                <a:defRPr sz="2800" kern="1200">
                  <a:solidFill>
                    <a:schemeClr val="tx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defRPr>
              </a:lvl3pPr>
              <a:lvl4pPr marL="0" indent="0" algn="l" defTabSz="1219170" rtl="0" eaLnBrk="1" latinLnBrk="0" hangingPunct="1">
                <a:lnSpc>
                  <a:spcPct val="90000"/>
                </a:lnSpc>
                <a:spcBef>
                  <a:spcPts val="1200"/>
                </a:spcBef>
                <a:buFont typeface="Arial" panose="020B0604020202020204" pitchFamily="34" charset="0"/>
                <a:buNone/>
                <a:defRPr sz="2400" kern="1200">
                  <a:solidFill>
                    <a:schemeClr val="tx1"/>
                  </a:solidFill>
                  <a:latin typeface="Overpass Mono" pitchFamily="49" charset="77"/>
                  <a:ea typeface="Verdana" panose="020B0604030504040204" pitchFamily="34" charset="0"/>
                  <a:cs typeface="Verdana" panose="020B0604030504040204" pitchFamily="34" charset="0"/>
                </a:defRPr>
              </a:lvl4pPr>
              <a:lvl5pPr marL="0" indent="0" algn="l" defTabSz="1219170" rtl="0" eaLnBrk="1" latinLnBrk="0" hangingPunct="1">
                <a:lnSpc>
                  <a:spcPct val="90000"/>
                </a:lnSpc>
                <a:spcBef>
                  <a:spcPts val="1200"/>
                </a:spcBef>
                <a:buFont typeface="Arial" panose="020B0604020202020204" pitchFamily="34" charset="0"/>
                <a:buNone/>
                <a:defRPr sz="2400" kern="1200">
                  <a:solidFill>
                    <a:schemeClr val="tx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defRPr>
              </a:lvl5pPr>
              <a:lvl6pPr marL="3352716" indent="-304792" algn="l" defTabSz="1219170" rtl="0" eaLnBrk="1" latinLnBrk="0" hangingPunct="1">
                <a:lnSpc>
                  <a:spcPct val="90000"/>
                </a:lnSpc>
                <a:spcBef>
                  <a:spcPts val="667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962301" indent="-304792" algn="l" defTabSz="1219170" rtl="0" eaLnBrk="1" latinLnBrk="0" hangingPunct="1">
                <a:lnSpc>
                  <a:spcPct val="90000"/>
                </a:lnSpc>
                <a:spcBef>
                  <a:spcPts val="667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571886" indent="-304792" algn="l" defTabSz="1219170" rtl="0" eaLnBrk="1" latinLnBrk="0" hangingPunct="1">
                <a:lnSpc>
                  <a:spcPct val="90000"/>
                </a:lnSpc>
                <a:spcBef>
                  <a:spcPts val="667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5181470" indent="-304792" algn="l" defTabSz="1219170" rtl="0" eaLnBrk="1" latinLnBrk="0" hangingPunct="1">
                <a:lnSpc>
                  <a:spcPct val="90000"/>
                </a:lnSpc>
                <a:spcBef>
                  <a:spcPts val="667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10000"/>
                </a:lnSpc>
                <a:spcBef>
                  <a:spcPts val="0"/>
                </a:spcBef>
              </a:pPr>
              <a:r>
                <a:rPr lang="en-GB" sz="2400" b="0" dirty="0">
                  <a:solidFill>
                    <a:srgbClr val="019967"/>
                  </a:solidFill>
                </a:rPr>
                <a:t>Mae </a:t>
              </a:r>
              <a:r>
                <a:rPr lang="en-GB" sz="2400" b="0" dirty="0" err="1">
                  <a:solidFill>
                    <a:srgbClr val="019967"/>
                  </a:solidFill>
                </a:rPr>
                <a:t>cwmnïau</a:t>
              </a:r>
              <a:r>
                <a:rPr lang="en-GB" sz="2400" b="0" dirty="0">
                  <a:solidFill>
                    <a:srgbClr val="019967"/>
                  </a:solidFill>
                </a:rPr>
                <a:t> </a:t>
              </a:r>
              <a:r>
                <a:rPr lang="en-GB" sz="2400" b="0" dirty="0" err="1">
                  <a:solidFill>
                    <a:srgbClr val="019967"/>
                  </a:solidFill>
                </a:rPr>
                <a:t>ar-lein</a:t>
              </a:r>
              <a:r>
                <a:rPr lang="en-GB" sz="2400" b="0" dirty="0">
                  <a:solidFill>
                    <a:srgbClr val="019967"/>
                  </a:solidFill>
                </a:rPr>
                <a:t> </a:t>
              </a:r>
              <a:r>
                <a:rPr lang="en-GB" sz="2400" b="0" dirty="0" err="1">
                  <a:solidFill>
                    <a:srgbClr val="019967"/>
                  </a:solidFill>
                </a:rPr>
                <a:t>yn</a:t>
              </a:r>
              <a:r>
                <a:rPr lang="en-GB" sz="2400" b="0" dirty="0">
                  <a:solidFill>
                    <a:srgbClr val="019967"/>
                  </a:solidFill>
                </a:rPr>
                <a:t> </a:t>
              </a:r>
              <a:r>
                <a:rPr lang="en-GB" sz="2400" b="0" dirty="0" err="1">
                  <a:solidFill>
                    <a:srgbClr val="019967"/>
                  </a:solidFill>
                </a:rPr>
                <a:t>defnyddio'r</a:t>
              </a:r>
              <a:r>
                <a:rPr lang="en-GB" sz="2400" b="0" dirty="0">
                  <a:solidFill>
                    <a:srgbClr val="019967"/>
                  </a:solidFill>
                </a:rPr>
                <a:t> data </a:t>
              </a:r>
              <a:r>
                <a:rPr lang="en-GB" sz="2400" b="0" dirty="0" err="1">
                  <a:solidFill>
                    <a:srgbClr val="019967"/>
                  </a:solidFill>
                </a:rPr>
                <a:t>hwn</a:t>
              </a:r>
              <a:r>
                <a:rPr lang="en-GB" sz="2400" b="0" dirty="0">
                  <a:solidFill>
                    <a:srgbClr val="019967"/>
                  </a:solidFill>
                </a:rPr>
                <a:t> </a:t>
              </a:r>
              <a:r>
                <a:rPr lang="en-GB" sz="2400" b="0" dirty="0" err="1">
                  <a:solidFill>
                    <a:srgbClr val="019967"/>
                  </a:solidFill>
                </a:rPr>
                <a:t>mewn</a:t>
              </a:r>
              <a:r>
                <a:rPr lang="en-GB" sz="2400" b="0" dirty="0">
                  <a:solidFill>
                    <a:srgbClr val="019967"/>
                  </a:solidFill>
                </a:rPr>
                <a:t> </a:t>
              </a:r>
              <a:r>
                <a:rPr lang="en-GB" sz="2400" b="0" dirty="0" err="1">
                  <a:solidFill>
                    <a:srgbClr val="019967"/>
                  </a:solidFill>
                </a:rPr>
                <a:t>llawer</a:t>
              </a:r>
              <a:r>
                <a:rPr lang="en-GB" sz="2400" b="0" dirty="0">
                  <a:solidFill>
                    <a:srgbClr val="019967"/>
                  </a:solidFill>
                </a:rPr>
                <a:t> o </a:t>
              </a:r>
              <a:r>
                <a:rPr lang="en-GB" sz="2400" b="0" dirty="0" err="1">
                  <a:solidFill>
                    <a:srgbClr val="019967"/>
                  </a:solidFill>
                </a:rPr>
                <a:t>ffyrdd</a:t>
              </a:r>
              <a:r>
                <a:rPr lang="en-GB" sz="2400" b="0" dirty="0">
                  <a:solidFill>
                    <a:srgbClr val="019967"/>
                  </a:solidFill>
                </a:rPr>
                <a:t>, er </a:t>
              </a:r>
              <a:r>
                <a:rPr lang="en-GB" sz="2400" b="0" dirty="0" err="1">
                  <a:solidFill>
                    <a:srgbClr val="019967"/>
                  </a:solidFill>
                </a:rPr>
                <a:t>enghraifft</a:t>
              </a:r>
              <a:r>
                <a:rPr lang="en-GB" sz="2400" b="0" dirty="0">
                  <a:solidFill>
                    <a:srgbClr val="019967"/>
                  </a:solidFill>
                </a:rPr>
                <a:t>: </a:t>
              </a:r>
            </a:p>
            <a:p>
              <a:pPr>
                <a:lnSpc>
                  <a:spcPct val="110000"/>
                </a:lnSpc>
                <a:spcBef>
                  <a:spcPts val="0"/>
                </a:spcBef>
              </a:pPr>
              <a:endParaRPr lang="en-GB" sz="2400" b="0" dirty="0">
                <a:solidFill>
                  <a:srgbClr val="019967"/>
                </a:solidFill>
              </a:endParaRPr>
            </a:p>
            <a:p>
              <a:pPr marL="342900" indent="-342900">
                <a:lnSpc>
                  <a:spcPct val="110000"/>
                </a:lnSpc>
                <a:spcBef>
                  <a:spcPts val="0"/>
                </a:spcBef>
                <a:buFont typeface="Arial" panose="020B0604020202020204" pitchFamily="34" charset="0"/>
                <a:buChar char="•"/>
              </a:pPr>
              <a:r>
                <a:rPr lang="en-GB" sz="2400" b="0" dirty="0" err="1">
                  <a:solidFill>
                    <a:srgbClr val="019967"/>
                  </a:solidFill>
                </a:rPr>
                <a:t>argymell</a:t>
              </a:r>
              <a:r>
                <a:rPr lang="en-GB" sz="2400" b="0" dirty="0">
                  <a:solidFill>
                    <a:srgbClr val="019967"/>
                  </a:solidFill>
                </a:rPr>
                <a:t> </a:t>
              </a:r>
              <a:r>
                <a:rPr lang="en-GB" sz="2400" b="0" dirty="0" err="1">
                  <a:solidFill>
                    <a:srgbClr val="019967"/>
                  </a:solidFill>
                </a:rPr>
                <a:t>pethau</a:t>
              </a:r>
              <a:r>
                <a:rPr lang="en-GB" sz="2400" b="0" dirty="0">
                  <a:solidFill>
                    <a:srgbClr val="019967"/>
                  </a:solidFill>
                </a:rPr>
                <a:t> </a:t>
              </a:r>
              <a:r>
                <a:rPr lang="en-GB" sz="2400" b="0" dirty="0" err="1">
                  <a:solidFill>
                    <a:srgbClr val="019967"/>
                  </a:solidFill>
                </a:rPr>
                <a:t>newydd</a:t>
              </a:r>
              <a:r>
                <a:rPr lang="en-GB" sz="2400" b="0" dirty="0">
                  <a:solidFill>
                    <a:srgbClr val="019967"/>
                  </a:solidFill>
                </a:rPr>
                <a:t> </a:t>
              </a:r>
              <a:r>
                <a:rPr lang="en-GB" sz="2400" b="0" dirty="0" err="1">
                  <a:solidFill>
                    <a:srgbClr val="019967"/>
                  </a:solidFill>
                </a:rPr>
                <a:t>i'w</a:t>
              </a:r>
              <a:r>
                <a:rPr lang="en-GB" sz="2400" b="0" dirty="0">
                  <a:solidFill>
                    <a:srgbClr val="019967"/>
                  </a:solidFill>
                </a:rPr>
                <a:t> </a:t>
              </a:r>
              <a:r>
                <a:rPr lang="en-GB" sz="2400" b="0" dirty="0" err="1">
                  <a:solidFill>
                    <a:srgbClr val="019967"/>
                  </a:solidFill>
                </a:rPr>
                <a:t>gwylio</a:t>
              </a:r>
              <a:r>
                <a:rPr lang="en-GB" sz="2400" b="0" dirty="0">
                  <a:solidFill>
                    <a:srgbClr val="019967"/>
                  </a:solidFill>
                </a:rPr>
                <a:t>;</a:t>
              </a:r>
            </a:p>
            <a:p>
              <a:pPr marL="342900" indent="-342900">
                <a:lnSpc>
                  <a:spcPct val="110000"/>
                </a:lnSpc>
                <a:spcBef>
                  <a:spcPts val="0"/>
                </a:spcBef>
                <a:buFont typeface="Arial" panose="020B0604020202020204" pitchFamily="34" charset="0"/>
                <a:buChar char="•"/>
              </a:pPr>
              <a:r>
                <a:rPr lang="en-GB" sz="2400" b="0" dirty="0" err="1">
                  <a:solidFill>
                    <a:srgbClr val="019967"/>
                  </a:solidFill>
                </a:rPr>
                <a:t>anfon</a:t>
              </a:r>
              <a:r>
                <a:rPr lang="en-GB" sz="2400" b="0" dirty="0">
                  <a:solidFill>
                    <a:srgbClr val="019967"/>
                  </a:solidFill>
                </a:rPr>
                <a:t> </a:t>
              </a:r>
              <a:r>
                <a:rPr lang="en-GB" sz="2400" b="0" dirty="0" err="1">
                  <a:solidFill>
                    <a:srgbClr val="019967"/>
                  </a:solidFill>
                </a:rPr>
                <a:t>hysbysiadau</a:t>
              </a:r>
              <a:r>
                <a:rPr lang="en-GB" sz="2400" b="0" dirty="0">
                  <a:solidFill>
                    <a:srgbClr val="019967"/>
                  </a:solidFill>
                </a:rPr>
                <a:t> </a:t>
              </a:r>
              <a:r>
                <a:rPr lang="en-GB" sz="2400" b="0" dirty="0" err="1">
                  <a:solidFill>
                    <a:srgbClr val="019967"/>
                  </a:solidFill>
                </a:rPr>
                <a:t>yn</a:t>
              </a:r>
              <a:r>
                <a:rPr lang="en-GB" sz="2400" b="0" dirty="0">
                  <a:solidFill>
                    <a:srgbClr val="019967"/>
                  </a:solidFill>
                </a:rPr>
                <a:t> </a:t>
              </a:r>
              <a:r>
                <a:rPr lang="en-GB" sz="2400" b="0" dirty="0" err="1">
                  <a:solidFill>
                    <a:srgbClr val="019967"/>
                  </a:solidFill>
                </a:rPr>
                <a:t>annog</a:t>
              </a:r>
              <a:r>
                <a:rPr lang="en-GB" sz="2400" b="0" dirty="0">
                  <a:solidFill>
                    <a:srgbClr val="019967"/>
                  </a:solidFill>
                </a:rPr>
                <a:t> </a:t>
              </a:r>
              <a:r>
                <a:rPr lang="en-GB" sz="2400" b="0" dirty="0" err="1">
                  <a:solidFill>
                    <a:srgbClr val="019967"/>
                  </a:solidFill>
                </a:rPr>
                <a:t>defnyddwyr</a:t>
              </a:r>
              <a:r>
                <a:rPr lang="en-GB" sz="2400" b="0" dirty="0">
                  <a:solidFill>
                    <a:srgbClr val="019967"/>
                  </a:solidFill>
                </a:rPr>
                <a:t> </a:t>
              </a:r>
              <a:r>
                <a:rPr lang="en-GB" sz="2400" b="0" dirty="0" err="1">
                  <a:solidFill>
                    <a:srgbClr val="019967"/>
                  </a:solidFill>
                </a:rPr>
                <a:t>i</a:t>
              </a:r>
              <a:r>
                <a:rPr lang="en-GB" sz="2400" b="0" dirty="0">
                  <a:solidFill>
                    <a:srgbClr val="019967"/>
                  </a:solidFill>
                </a:rPr>
                <a:t> </a:t>
              </a:r>
              <a:r>
                <a:rPr lang="en-GB" sz="2400" b="0" dirty="0" err="1">
                  <a:solidFill>
                    <a:srgbClr val="019967"/>
                  </a:solidFill>
                </a:rPr>
                <a:t>brynu</a:t>
              </a:r>
              <a:r>
                <a:rPr lang="en-GB" sz="2400" b="0" dirty="0">
                  <a:solidFill>
                    <a:srgbClr val="019967"/>
                  </a:solidFill>
                </a:rPr>
                <a:t> </a:t>
              </a:r>
              <a:r>
                <a:rPr lang="en-GB" sz="2400" b="0" dirty="0" err="1">
                  <a:solidFill>
                    <a:srgbClr val="019967"/>
                  </a:solidFill>
                </a:rPr>
                <a:t>pethau</a:t>
              </a:r>
              <a:r>
                <a:rPr lang="en-GB" sz="2400" b="0" dirty="0">
                  <a:solidFill>
                    <a:srgbClr val="019967"/>
                  </a:solidFill>
                </a:rPr>
                <a:t>; a</a:t>
              </a:r>
            </a:p>
            <a:p>
              <a:pPr marL="342900" indent="-342900">
                <a:lnSpc>
                  <a:spcPct val="110000"/>
                </a:lnSpc>
                <a:spcBef>
                  <a:spcPts val="0"/>
                </a:spcBef>
                <a:buFont typeface="Arial" panose="020B0604020202020204" pitchFamily="34" charset="0"/>
                <a:buChar char="•"/>
              </a:pPr>
              <a:r>
                <a:rPr lang="en-GB" sz="2400" b="0" dirty="0" err="1">
                  <a:solidFill>
                    <a:srgbClr val="019967"/>
                  </a:solidFill>
                </a:rPr>
                <a:t>dangos</a:t>
              </a:r>
              <a:r>
                <a:rPr lang="en-GB" sz="2400" b="0" dirty="0">
                  <a:solidFill>
                    <a:srgbClr val="019967"/>
                  </a:solidFill>
                </a:rPr>
                <a:t> </a:t>
              </a:r>
              <a:r>
                <a:rPr lang="en-GB" sz="2400" b="0" dirty="0" err="1">
                  <a:solidFill>
                    <a:srgbClr val="019967"/>
                  </a:solidFill>
                </a:rPr>
                <a:t>hysbysebion</a:t>
              </a:r>
              <a:r>
                <a:rPr lang="en-GB" sz="2400" b="0" dirty="0">
                  <a:solidFill>
                    <a:srgbClr val="019967"/>
                  </a:solidFill>
                </a:rPr>
                <a:t> </a:t>
              </a:r>
              <a:r>
                <a:rPr lang="en-GB" sz="2400" b="0" dirty="0" err="1">
                  <a:solidFill>
                    <a:srgbClr val="019967"/>
                  </a:solidFill>
                </a:rPr>
                <a:t>ar</a:t>
              </a:r>
              <a:r>
                <a:rPr lang="en-GB" sz="2400" b="0" dirty="0">
                  <a:solidFill>
                    <a:srgbClr val="019967"/>
                  </a:solidFill>
                </a:rPr>
                <a:t> sail </a:t>
              </a:r>
              <a:r>
                <a:rPr lang="en-GB" sz="2400" b="0" dirty="0" err="1">
                  <a:solidFill>
                    <a:srgbClr val="019967"/>
                  </a:solidFill>
                </a:rPr>
                <a:t>gweithgarwch</a:t>
              </a:r>
              <a:r>
                <a:rPr lang="en-GB" sz="2400" b="0" dirty="0">
                  <a:solidFill>
                    <a:srgbClr val="019967"/>
                  </a:solidFill>
                </a:rPr>
                <a:t> </a:t>
              </a:r>
              <a:r>
                <a:rPr lang="en-GB" sz="2400" b="0" dirty="0" err="1">
                  <a:solidFill>
                    <a:srgbClr val="019967"/>
                  </a:solidFill>
                </a:rPr>
                <a:t>ar-lein</a:t>
              </a:r>
              <a:r>
                <a:rPr lang="en-GB" sz="2400" b="0" dirty="0">
                  <a:solidFill>
                    <a:srgbClr val="019967"/>
                  </a:solidFill>
                </a:rPr>
                <a:t>. </a:t>
              </a:r>
            </a:p>
            <a:p>
              <a:pPr>
                <a:lnSpc>
                  <a:spcPct val="110000"/>
                </a:lnSpc>
                <a:spcBef>
                  <a:spcPts val="0"/>
                </a:spcBef>
              </a:pPr>
              <a:endParaRPr lang="en-GB" sz="2400" b="0" dirty="0">
                <a:solidFill>
                  <a:srgbClr val="019967"/>
                </a:solidFill>
              </a:endParaRPr>
            </a:p>
          </p:txBody>
        </p: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D1384E95-B188-7349-BAB6-2259D6C12007}"/>
              </a:ext>
            </a:extLst>
          </p:cNvPr>
          <p:cNvGrpSpPr/>
          <p:nvPr/>
        </p:nvGrpSpPr>
        <p:grpSpPr>
          <a:xfrm>
            <a:off x="2939047" y="5139842"/>
            <a:ext cx="4304804" cy="2897393"/>
            <a:chOff x="2717788" y="4990838"/>
            <a:chExt cx="4304804" cy="2897393"/>
          </a:xfrm>
        </p:grpSpPr>
        <p:sp>
          <p:nvSpPr>
            <p:cNvPr id="56" name="Rectangle 55">
              <a:extLst>
                <a:ext uri="{FF2B5EF4-FFF2-40B4-BE49-F238E27FC236}">
                  <a16:creationId xmlns:a16="http://schemas.microsoft.com/office/drawing/2014/main" id="{8C374D58-9842-9F46-845D-2980FAD52141}"/>
                </a:ext>
              </a:extLst>
            </p:cNvPr>
            <p:cNvSpPr/>
            <p:nvPr/>
          </p:nvSpPr>
          <p:spPr>
            <a:xfrm>
              <a:off x="2717788" y="5295572"/>
              <a:ext cx="4000072" cy="2592659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rgbClr val="791D7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0" tIns="46800" rIns="360000" rtlCol="0" anchor="ctr"/>
            <a:lstStyle/>
            <a:p>
              <a:pPr algn="ctr"/>
              <a:r>
                <a:rPr lang="fr-FR" sz="2400" spc="-150" dirty="0" err="1">
                  <a:solidFill>
                    <a:srgbClr val="791D7E"/>
                  </a:solidFill>
                  <a:latin typeface="Overpass Mono" pitchFamily="49" charset="77"/>
                </a:rPr>
                <a:t>Ddylai</a:t>
              </a:r>
              <a:r>
                <a:rPr lang="fr-FR" sz="2400" spc="-150" dirty="0">
                  <a:solidFill>
                    <a:srgbClr val="791D7E"/>
                  </a:solidFill>
                  <a:latin typeface="Overpass Mono" pitchFamily="49" charset="77"/>
                </a:rPr>
                <a:t> </a:t>
              </a:r>
              <a:r>
                <a:rPr lang="fr-FR" sz="2400" spc="-150" dirty="0" err="1">
                  <a:solidFill>
                    <a:srgbClr val="791D7E"/>
                  </a:solidFill>
                  <a:latin typeface="Overpass Mono" pitchFamily="49" charset="77"/>
                </a:rPr>
                <a:t>cwmnïau</a:t>
              </a:r>
              <a:r>
                <a:rPr lang="fr-FR" sz="2400" spc="-150" dirty="0">
                  <a:solidFill>
                    <a:srgbClr val="791D7E"/>
                  </a:solidFill>
                  <a:latin typeface="Overpass Mono" pitchFamily="49" charset="77"/>
                </a:rPr>
                <a:t> </a:t>
              </a:r>
              <a:r>
                <a:rPr lang="fr-FR" sz="2400" spc="-150" dirty="0" err="1">
                  <a:solidFill>
                    <a:srgbClr val="791D7E"/>
                  </a:solidFill>
                  <a:latin typeface="Overpass Mono" pitchFamily="49" charset="77"/>
                </a:rPr>
                <a:t>ddim</a:t>
              </a:r>
              <a:r>
                <a:rPr lang="fr-FR" sz="2400" spc="-150" dirty="0">
                  <a:solidFill>
                    <a:srgbClr val="791D7E"/>
                  </a:solidFill>
                  <a:latin typeface="Overpass Mono" pitchFamily="49" charset="77"/>
                </a:rPr>
                <a:t> </a:t>
              </a:r>
              <a:r>
                <a:rPr lang="fr-FR" sz="2400" spc="-150" dirty="0" err="1">
                  <a:solidFill>
                    <a:srgbClr val="791D7E"/>
                  </a:solidFill>
                  <a:latin typeface="Overpass Mono" pitchFamily="49" charset="77"/>
                </a:rPr>
                <a:t>proffilio</a:t>
              </a:r>
              <a:r>
                <a:rPr lang="fr-FR" sz="2400" spc="-150" dirty="0">
                  <a:solidFill>
                    <a:srgbClr val="791D7E"/>
                  </a:solidFill>
                  <a:latin typeface="Overpass Mono" pitchFamily="49" charset="77"/>
                </a:rPr>
                <a:t> plant </a:t>
              </a:r>
              <a:r>
                <a:rPr lang="fr-FR" sz="2400" spc="-150" dirty="0" err="1">
                  <a:solidFill>
                    <a:srgbClr val="791D7E"/>
                  </a:solidFill>
                  <a:latin typeface="Overpass Mono" pitchFamily="49" charset="77"/>
                </a:rPr>
                <a:t>oni</a:t>
              </a:r>
              <a:r>
                <a:rPr lang="fr-FR" sz="2400" spc="-150" dirty="0">
                  <a:solidFill>
                    <a:srgbClr val="791D7E"/>
                  </a:solidFill>
                  <a:latin typeface="Overpass Mono" pitchFamily="49" charset="77"/>
                </a:rPr>
                <a:t> bai </a:t>
              </a:r>
              <a:r>
                <a:rPr lang="fr-FR" sz="2400" spc="-150" dirty="0" err="1">
                  <a:solidFill>
                    <a:srgbClr val="791D7E"/>
                  </a:solidFill>
                  <a:latin typeface="Overpass Mono" pitchFamily="49" charset="77"/>
                </a:rPr>
                <a:t>bod</a:t>
              </a:r>
              <a:r>
                <a:rPr lang="fr-FR" sz="2400" spc="-150" dirty="0">
                  <a:solidFill>
                    <a:srgbClr val="791D7E"/>
                  </a:solidFill>
                  <a:latin typeface="Overpass Mono" pitchFamily="49" charset="77"/>
                </a:rPr>
                <a:t> </a:t>
              </a:r>
              <a:r>
                <a:rPr lang="fr-FR" sz="2400" spc="-150" dirty="0" err="1">
                  <a:solidFill>
                    <a:srgbClr val="791D7E"/>
                  </a:solidFill>
                  <a:latin typeface="Overpass Mono" pitchFamily="49" charset="77"/>
                </a:rPr>
                <a:t>gwir</a:t>
              </a:r>
              <a:r>
                <a:rPr lang="fr-FR" sz="2400" spc="-150" dirty="0">
                  <a:solidFill>
                    <a:srgbClr val="791D7E"/>
                  </a:solidFill>
                  <a:latin typeface="Overpass Mono" pitchFamily="49" charset="77"/>
                </a:rPr>
                <a:t> </a:t>
              </a:r>
              <a:r>
                <a:rPr lang="fr-FR" sz="2400" spc="-150" dirty="0" err="1">
                  <a:solidFill>
                    <a:srgbClr val="791D7E"/>
                  </a:solidFill>
                  <a:latin typeface="Overpass Mono" pitchFamily="49" charset="77"/>
                </a:rPr>
                <a:t>angen</a:t>
              </a:r>
              <a:r>
                <a:rPr lang="en-US" sz="2400" spc="-150" dirty="0">
                  <a:solidFill>
                    <a:srgbClr val="791D7E"/>
                  </a:solidFill>
                  <a:latin typeface="Overpass Mono" pitchFamily="49" charset="77"/>
                </a:rPr>
                <a:t>.</a:t>
              </a:r>
            </a:p>
          </p:txBody>
        </p:sp>
        <p:pic>
          <p:nvPicPr>
            <p:cNvPr id="57" name="Picture 56">
              <a:extLst>
                <a:ext uri="{FF2B5EF4-FFF2-40B4-BE49-F238E27FC236}">
                  <a16:creationId xmlns:a16="http://schemas.microsoft.com/office/drawing/2014/main" id="{5944F9AF-9C14-FC46-A78A-19998C1776A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6413124" y="4990838"/>
              <a:ext cx="609468" cy="609468"/>
            </a:xfrm>
            <a:prstGeom prst="rect">
              <a:avLst/>
            </a:prstGeom>
          </p:spPr>
        </p:pic>
      </p:grpSp>
      <p:grpSp>
        <p:nvGrpSpPr>
          <p:cNvPr id="58" name="Group 57">
            <a:extLst>
              <a:ext uri="{FF2B5EF4-FFF2-40B4-BE49-F238E27FC236}">
                <a16:creationId xmlns:a16="http://schemas.microsoft.com/office/drawing/2014/main" id="{4C526101-B429-564B-B116-590AA49E8164}"/>
              </a:ext>
            </a:extLst>
          </p:cNvPr>
          <p:cNvGrpSpPr/>
          <p:nvPr/>
        </p:nvGrpSpPr>
        <p:grpSpPr>
          <a:xfrm>
            <a:off x="7807420" y="5134338"/>
            <a:ext cx="7036663" cy="2902897"/>
            <a:chOff x="-14071" y="4990838"/>
            <a:chExt cx="7036663" cy="2902897"/>
          </a:xfrm>
        </p:grpSpPr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id="{E32F04F1-90DC-2349-BD6A-0FAFADF922E3}"/>
                </a:ext>
              </a:extLst>
            </p:cNvPr>
            <p:cNvSpPr/>
            <p:nvPr/>
          </p:nvSpPr>
          <p:spPr>
            <a:xfrm>
              <a:off x="-14071" y="5295572"/>
              <a:ext cx="6731930" cy="2598163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rgbClr val="791D7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spc="-150" dirty="0" err="1">
                  <a:solidFill>
                    <a:srgbClr val="791D7E"/>
                  </a:solidFill>
                  <a:latin typeface="Overpass Mono" pitchFamily="49" charset="77"/>
                </a:rPr>
                <a:t>Dylai</a:t>
              </a:r>
              <a:r>
                <a:rPr lang="en-US" sz="2400" spc="-150" dirty="0">
                  <a:solidFill>
                    <a:srgbClr val="791D7E"/>
                  </a:solidFill>
                  <a:latin typeface="Overpass Mono" pitchFamily="49" charset="77"/>
                </a:rPr>
                <a:t> </a:t>
              </a:r>
              <a:r>
                <a:rPr lang="en-US" sz="2400" spc="-150" dirty="0" err="1">
                  <a:solidFill>
                    <a:srgbClr val="791D7E"/>
                  </a:solidFill>
                  <a:latin typeface="Overpass Mono" pitchFamily="49" charset="77"/>
                </a:rPr>
                <a:t>cwmnïau</a:t>
              </a:r>
              <a:r>
                <a:rPr lang="en-US" sz="2400" spc="-150" dirty="0">
                  <a:solidFill>
                    <a:srgbClr val="791D7E"/>
                  </a:solidFill>
                  <a:latin typeface="Overpass Mono" pitchFamily="49" charset="77"/>
                </a:rPr>
                <a:t> </a:t>
              </a:r>
              <a:r>
                <a:rPr lang="en-US" sz="2400" spc="-150" dirty="0" err="1">
                  <a:solidFill>
                    <a:srgbClr val="791D7E"/>
                  </a:solidFill>
                  <a:latin typeface="Overpass Mono" pitchFamily="49" charset="77"/>
                </a:rPr>
                <a:t>roi</a:t>
              </a:r>
              <a:r>
                <a:rPr lang="en-US" sz="2400" spc="-150" dirty="0">
                  <a:solidFill>
                    <a:srgbClr val="791D7E"/>
                  </a:solidFill>
                  <a:latin typeface="Overpass Mono" pitchFamily="49" charset="77"/>
                </a:rPr>
                <a:t> </a:t>
              </a:r>
              <a:r>
                <a:rPr lang="en-US" sz="2400" spc="-150" dirty="0" err="1">
                  <a:solidFill>
                    <a:srgbClr val="791D7E"/>
                  </a:solidFill>
                  <a:latin typeface="Overpass Mono" pitchFamily="49" charset="77"/>
                </a:rPr>
                <a:t>dewis</a:t>
              </a:r>
              <a:r>
                <a:rPr lang="en-US" sz="2400" spc="-150" dirty="0">
                  <a:solidFill>
                    <a:srgbClr val="791D7E"/>
                  </a:solidFill>
                  <a:latin typeface="Overpass Mono" pitchFamily="49" charset="77"/>
                </a:rPr>
                <a:t> </a:t>
              </a:r>
              <a:r>
                <a:rPr lang="en-US" sz="2400" spc="-150" dirty="0" err="1">
                  <a:solidFill>
                    <a:srgbClr val="791D7E"/>
                  </a:solidFill>
                  <a:latin typeface="Overpass Mono" pitchFamily="49" charset="77"/>
                </a:rPr>
                <a:t>i</a:t>
              </a:r>
              <a:r>
                <a:rPr lang="en-US" sz="2400" spc="-150" dirty="0">
                  <a:solidFill>
                    <a:srgbClr val="791D7E"/>
                  </a:solidFill>
                  <a:latin typeface="Overpass Mono" pitchFamily="49" charset="77"/>
                </a:rPr>
                <a:t> </a:t>
              </a:r>
              <a:r>
                <a:rPr lang="en-US" sz="2400" spc="-150" dirty="0" err="1">
                  <a:solidFill>
                    <a:srgbClr val="791D7E"/>
                  </a:solidFill>
                  <a:latin typeface="Overpass Mono" pitchFamily="49" charset="77"/>
                </a:rPr>
                <a:t>blant</a:t>
              </a:r>
              <a:r>
                <a:rPr lang="en-US" sz="2400" spc="-150" dirty="0">
                  <a:solidFill>
                    <a:srgbClr val="791D7E"/>
                  </a:solidFill>
                  <a:latin typeface="Overpass Mono" pitchFamily="49" charset="77"/>
                </a:rPr>
                <a:t> 
a </a:t>
              </a:r>
              <a:r>
                <a:rPr lang="en-US" sz="2400" spc="-150" dirty="0" err="1">
                  <a:solidFill>
                    <a:srgbClr val="791D7E"/>
                  </a:solidFill>
                  <a:latin typeface="Overpass Mono" pitchFamily="49" charset="77"/>
                </a:rPr>
                <a:t>phobl</a:t>
              </a:r>
              <a:r>
                <a:rPr lang="en-US" sz="2400" spc="-150" dirty="0">
                  <a:solidFill>
                    <a:srgbClr val="791D7E"/>
                  </a:solidFill>
                  <a:latin typeface="Overpass Mono" pitchFamily="49" charset="77"/>
                </a:rPr>
                <a:t> </a:t>
              </a:r>
              <a:r>
                <a:rPr lang="en-US" sz="2400" spc="-150" dirty="0" err="1">
                  <a:solidFill>
                    <a:srgbClr val="791D7E"/>
                  </a:solidFill>
                  <a:latin typeface="Overpass Mono" pitchFamily="49" charset="77"/>
                </a:rPr>
                <a:t>ifanc</a:t>
              </a:r>
              <a:r>
                <a:rPr lang="en-US" sz="2400" spc="-150" dirty="0">
                  <a:solidFill>
                    <a:srgbClr val="791D7E"/>
                  </a:solidFill>
                  <a:latin typeface="Overpass Mono" pitchFamily="49" charset="77"/>
                </a:rPr>
                <a:t> o ran pa </a:t>
              </a:r>
              <a:r>
                <a:rPr lang="en-US" sz="2400" spc="-150" dirty="0" err="1">
                  <a:solidFill>
                    <a:srgbClr val="791D7E"/>
                  </a:solidFill>
                  <a:latin typeface="Overpass Mono" pitchFamily="49" charset="77"/>
                </a:rPr>
                <a:t>ddata</a:t>
              </a:r>
              <a:r>
                <a:rPr lang="en-US" sz="2400" spc="-150" dirty="0">
                  <a:solidFill>
                    <a:srgbClr val="791D7E"/>
                  </a:solidFill>
                  <a:latin typeface="Overpass Mono" pitchFamily="49" charset="77"/>
                </a:rPr>
                <a:t> </a:t>
              </a:r>
              <a:r>
                <a:rPr lang="en-US" sz="2400" spc="-150" dirty="0" err="1">
                  <a:solidFill>
                    <a:srgbClr val="791D7E"/>
                  </a:solidFill>
                  <a:latin typeface="Overpass Mono" pitchFamily="49" charset="77"/>
                </a:rPr>
                <a:t>maen</a:t>
              </a:r>
              <a:r>
                <a:rPr lang="en-US" sz="2400" spc="-150" dirty="0">
                  <a:solidFill>
                    <a:srgbClr val="791D7E"/>
                  </a:solidFill>
                  <a:latin typeface="Overpass Mono" pitchFamily="49" charset="77"/>
                </a:rPr>
                <a:t> </a:t>
              </a:r>
              <a:r>
                <a:rPr lang="en-US" sz="2400" spc="-150" dirty="0" err="1">
                  <a:solidFill>
                    <a:srgbClr val="791D7E"/>
                  </a:solidFill>
                  <a:latin typeface="Overpass Mono" pitchFamily="49" charset="77"/>
                </a:rPr>
                <a:t>nhw’n</a:t>
              </a:r>
              <a:r>
                <a:rPr lang="en-US" sz="2400" spc="-150" dirty="0">
                  <a:solidFill>
                    <a:srgbClr val="791D7E"/>
                  </a:solidFill>
                  <a:latin typeface="Overpass Mono" pitchFamily="49" charset="77"/>
                </a:rPr>
                <a:t> </a:t>
              </a:r>
              <a:r>
                <a:rPr lang="en-US" sz="2400" spc="-150" dirty="0" err="1">
                  <a:solidFill>
                    <a:srgbClr val="791D7E"/>
                  </a:solidFill>
                  <a:latin typeface="Overpass Mono" pitchFamily="49" charset="77"/>
                </a:rPr>
                <a:t>ei</a:t>
              </a:r>
              <a:r>
                <a:rPr lang="en-US" sz="2400" spc="-150" dirty="0">
                  <a:solidFill>
                    <a:srgbClr val="791D7E"/>
                  </a:solidFill>
                  <a:latin typeface="Overpass Mono" pitchFamily="49" charset="77"/>
                </a:rPr>
                <a:t> </a:t>
              </a:r>
              <a:r>
                <a:rPr lang="en-US" sz="2400" spc="-150" dirty="0" err="1">
                  <a:solidFill>
                    <a:srgbClr val="791D7E"/>
                  </a:solidFill>
                  <a:latin typeface="Overpass Mono" pitchFamily="49" charset="77"/>
                </a:rPr>
                <a:t>rannu</a:t>
              </a:r>
              <a:r>
                <a:rPr lang="en-US" sz="2400" spc="-150" dirty="0">
                  <a:solidFill>
                    <a:srgbClr val="791D7E"/>
                  </a:solidFill>
                  <a:latin typeface="Overpass Mono" pitchFamily="49" charset="77"/>
                </a:rPr>
                <a:t>, ac a hoffen </a:t>
              </a:r>
              <a:r>
                <a:rPr lang="en-US" sz="2400" spc="-150" dirty="0" err="1">
                  <a:solidFill>
                    <a:srgbClr val="791D7E"/>
                  </a:solidFill>
                  <a:latin typeface="Overpass Mono" pitchFamily="49" charset="77"/>
                </a:rPr>
                <a:t>nhw</a:t>
              </a:r>
              <a:r>
                <a:rPr lang="en-US" sz="2400" spc="-150" dirty="0">
                  <a:solidFill>
                    <a:srgbClr val="791D7E"/>
                  </a:solidFill>
                  <a:latin typeface="Overpass Mono" pitchFamily="49" charset="77"/>
                </a:rPr>
                <a:t> </a:t>
              </a:r>
              <a:r>
                <a:rPr lang="en-US" sz="2400" spc="-150" dirty="0" err="1">
                  <a:solidFill>
                    <a:srgbClr val="791D7E"/>
                  </a:solidFill>
                  <a:latin typeface="Overpass Mono" pitchFamily="49" charset="77"/>
                </a:rPr>
                <a:t>newid</a:t>
              </a:r>
              <a:r>
                <a:rPr lang="en-US" sz="2400" spc="-150" dirty="0">
                  <a:solidFill>
                    <a:srgbClr val="791D7E"/>
                  </a:solidFill>
                  <a:latin typeface="Overpass Mono" pitchFamily="49" charset="77"/>
                </a:rPr>
                <a:t> y </a:t>
              </a:r>
              <a:r>
                <a:rPr lang="en-US" sz="2400" spc="-150" dirty="0" err="1">
                  <a:solidFill>
                    <a:srgbClr val="791D7E"/>
                  </a:solidFill>
                  <a:latin typeface="Overpass Mono" pitchFamily="49" charset="77"/>
                </a:rPr>
                <a:t>proffilio</a:t>
              </a:r>
              <a:r>
                <a:rPr lang="en-US" sz="2400" spc="-150" dirty="0">
                  <a:solidFill>
                    <a:srgbClr val="791D7E"/>
                  </a:solidFill>
                  <a:latin typeface="Overpass Mono" pitchFamily="49" charset="77"/>
                </a:rPr>
                <a:t> </a:t>
              </a:r>
              <a:r>
                <a:rPr lang="en-US" sz="2400" spc="-150" dirty="0" err="1">
                  <a:solidFill>
                    <a:srgbClr val="791D7E"/>
                  </a:solidFill>
                  <a:latin typeface="Overpass Mono" pitchFamily="49" charset="77"/>
                </a:rPr>
                <a:t>yn</a:t>
              </a:r>
              <a:r>
                <a:rPr lang="en-US" sz="2400" spc="-150" dirty="0">
                  <a:solidFill>
                    <a:srgbClr val="791D7E"/>
                  </a:solidFill>
                  <a:latin typeface="Overpass Mono" pitchFamily="49" charset="77"/>
                </a:rPr>
                <a:t> </a:t>
              </a:r>
              <a:r>
                <a:rPr lang="en-US" sz="2400" spc="-150" dirty="0" err="1">
                  <a:solidFill>
                    <a:srgbClr val="791D7E"/>
                  </a:solidFill>
                  <a:latin typeface="Overpass Mono" pitchFamily="49" charset="77"/>
                </a:rPr>
                <a:t>ôl</a:t>
              </a:r>
              <a:r>
                <a:rPr lang="en-US" sz="2400" spc="-150" dirty="0">
                  <a:solidFill>
                    <a:srgbClr val="791D7E"/>
                  </a:solidFill>
                  <a:latin typeface="Overpass Mono" pitchFamily="49" charset="77"/>
                </a:rPr>
                <a:t> er </a:t>
              </a:r>
              <a:r>
                <a:rPr lang="en-US" sz="2400" spc="-150" dirty="0" err="1">
                  <a:solidFill>
                    <a:srgbClr val="791D7E"/>
                  </a:solidFill>
                  <a:latin typeface="Overpass Mono" pitchFamily="49" charset="77"/>
                </a:rPr>
                <a:t>mwyn</a:t>
              </a:r>
              <a:r>
                <a:rPr lang="en-US" sz="2400" spc="-150" dirty="0">
                  <a:solidFill>
                    <a:srgbClr val="791D7E"/>
                  </a:solidFill>
                  <a:latin typeface="Overpass Mono" pitchFamily="49" charset="77"/>
                </a:rPr>
                <a:t> </a:t>
              </a:r>
              <a:r>
                <a:rPr lang="en-US" sz="2400" spc="-150" dirty="0" err="1">
                  <a:solidFill>
                    <a:srgbClr val="791D7E"/>
                  </a:solidFill>
                  <a:latin typeface="Overpass Mono" pitchFamily="49" charset="77"/>
                </a:rPr>
                <a:t>derbyn</a:t>
              </a:r>
              <a:r>
                <a:rPr lang="en-US" sz="2400" spc="-150" dirty="0">
                  <a:solidFill>
                    <a:srgbClr val="791D7E"/>
                  </a:solidFill>
                  <a:latin typeface="Overpass Mono" pitchFamily="49" charset="77"/>
                </a:rPr>
                <a:t> </a:t>
              </a:r>
              <a:r>
                <a:rPr lang="en-US" sz="2400" spc="-150" dirty="0" err="1">
                  <a:solidFill>
                    <a:srgbClr val="791D7E"/>
                  </a:solidFill>
                  <a:latin typeface="Overpass Mono" pitchFamily="49" charset="77"/>
                </a:rPr>
                <a:t>hysbysiadau</a:t>
              </a:r>
              <a:r>
                <a:rPr lang="en-US" sz="2400" spc="-150" dirty="0">
                  <a:solidFill>
                    <a:srgbClr val="791D7E"/>
                  </a:solidFill>
                  <a:latin typeface="Overpass Mono" pitchFamily="49" charset="77"/>
                </a:rPr>
                <a:t>, </a:t>
              </a:r>
              <a:r>
                <a:rPr lang="en-US" sz="2400" spc="-150" dirty="0" err="1">
                  <a:solidFill>
                    <a:srgbClr val="791D7E"/>
                  </a:solidFill>
                  <a:latin typeface="Overpass Mono" pitchFamily="49" charset="77"/>
                </a:rPr>
                <a:t>hysbysebion</a:t>
              </a:r>
              <a:r>
                <a:rPr lang="en-US" sz="2400" spc="-150" dirty="0">
                  <a:solidFill>
                    <a:srgbClr val="791D7E"/>
                  </a:solidFill>
                  <a:latin typeface="Overpass Mono" pitchFamily="49" charset="77"/>
                </a:rPr>
                <a:t> neu </a:t>
              </a:r>
              <a:r>
                <a:rPr lang="en-US" sz="2400" spc="-150" dirty="0" err="1">
                  <a:solidFill>
                    <a:srgbClr val="791D7E"/>
                  </a:solidFill>
                  <a:latin typeface="Overpass Mono" pitchFamily="49" charset="77"/>
                </a:rPr>
                <a:t>argymhellion</a:t>
              </a:r>
              <a:r>
                <a:rPr lang="en-US" sz="2400" spc="-150" dirty="0">
                  <a:solidFill>
                    <a:srgbClr val="791D7E"/>
                  </a:solidFill>
                  <a:latin typeface="Overpass Mono" pitchFamily="49" charset="77"/>
                </a:rPr>
                <a:t>.</a:t>
              </a:r>
            </a:p>
          </p:txBody>
        </p:sp>
        <p:pic>
          <p:nvPicPr>
            <p:cNvPr id="60" name="Picture 59">
              <a:extLst>
                <a:ext uri="{FF2B5EF4-FFF2-40B4-BE49-F238E27FC236}">
                  <a16:creationId xmlns:a16="http://schemas.microsoft.com/office/drawing/2014/main" id="{EF2CE45C-502A-034F-8197-D72D7C77C94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6413124" y="4990838"/>
              <a:ext cx="609468" cy="60946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8010500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1">
            <a:extLst>
              <a:ext uri="{FF2B5EF4-FFF2-40B4-BE49-F238E27FC236}">
                <a16:creationId xmlns:a16="http://schemas.microsoft.com/office/drawing/2014/main" id="{6096809C-1049-BF49-89DE-4729F40F4218}"/>
              </a:ext>
            </a:extLst>
          </p:cNvPr>
          <p:cNvSpPr txBox="1">
            <a:spLocks/>
          </p:cNvSpPr>
          <p:nvPr/>
        </p:nvSpPr>
        <p:spPr>
          <a:xfrm>
            <a:off x="692201" y="611124"/>
            <a:ext cx="14534547" cy="2493817"/>
          </a:xfrm>
          <a:prstGeom prst="rect">
            <a:avLst/>
          </a:prstGeom>
        </p:spPr>
        <p:txBody>
          <a:bodyPr/>
          <a:lstStyle>
            <a:lvl1pPr algn="l" defTabSz="1219170" rtl="0" eaLnBrk="1" latinLnBrk="0" hangingPunct="1">
              <a:lnSpc>
                <a:spcPts val="6800"/>
              </a:lnSpc>
              <a:spcBef>
                <a:spcPct val="0"/>
              </a:spcBef>
              <a:buNone/>
              <a:defRPr sz="5500" b="0" i="0" kern="1200">
                <a:solidFill>
                  <a:schemeClr val="tx1"/>
                </a:solidFill>
                <a:latin typeface="Overpass Mono" pitchFamily="49" charset="77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en-GB" sz="3600" b="1" dirty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Y Cod Plant</a:t>
            </a:r>
          </a:p>
          <a:p>
            <a:pPr>
              <a:lnSpc>
                <a:spcPct val="100000"/>
              </a:lnSpc>
            </a:pPr>
            <a:r>
              <a:rPr lang="en-GB" sz="3200" dirty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Traciwr </a:t>
            </a:r>
            <a:r>
              <a:rPr lang="en-GB" sz="3200" dirty="0" err="1">
                <a:solidFill>
                  <a:schemeClr val="dk1"/>
                </a:solidFill>
                <a:ea typeface="Calibri"/>
                <a:cs typeface="Calibri"/>
                <a:sym typeface="Calibri"/>
              </a:rPr>
              <a:t>lleoliad</a:t>
            </a:r>
            <a:endParaRPr lang="en-GB" sz="3200" dirty="0">
              <a:solidFill>
                <a:schemeClr val="dk1"/>
              </a:solidFill>
              <a:ea typeface="Calibri"/>
              <a:cs typeface="Calibri"/>
              <a:sym typeface="Calibri"/>
            </a:endParaRPr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3DC14A7B-F90C-2548-A5CB-F823380D0FB3}"/>
              </a:ext>
            </a:extLst>
          </p:cNvPr>
          <p:cNvGrpSpPr/>
          <p:nvPr/>
        </p:nvGrpSpPr>
        <p:grpSpPr>
          <a:xfrm>
            <a:off x="585389" y="2025124"/>
            <a:ext cx="6981994" cy="3385076"/>
            <a:chOff x="946692" y="1527309"/>
            <a:chExt cx="6981994" cy="3385076"/>
          </a:xfrm>
        </p:grpSpPr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6E9914E8-6CAF-D14D-BEB4-8425343A14FB}"/>
                </a:ext>
              </a:extLst>
            </p:cNvPr>
            <p:cNvSpPr/>
            <p:nvPr/>
          </p:nvSpPr>
          <p:spPr>
            <a:xfrm>
              <a:off x="1175658" y="1776154"/>
              <a:ext cx="6753028" cy="3136231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rgbClr val="01996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540000" tIns="0" rIns="540000" rtlCol="0" anchor="ctr"/>
            <a:lstStyle/>
            <a:p>
              <a:pPr lvl="0">
                <a:lnSpc>
                  <a:spcPct val="110000"/>
                </a:lnSpc>
                <a:spcBef>
                  <a:spcPts val="0"/>
                </a:spcBef>
              </a:pPr>
              <a:r>
                <a:rPr lang="en-GB" sz="2400" dirty="0" err="1">
                  <a:solidFill>
                    <a:schemeClr val="dk1"/>
                  </a:solidFill>
                  <a:latin typeface="Overpass Mono" pitchFamily="49" charset="77"/>
                  <a:ea typeface="Malgun Gothic" panose="020B0503020000020004" pitchFamily="34" charset="-127"/>
                  <a:cs typeface="Calibri"/>
                  <a:sym typeface="Calibri"/>
                </a:rPr>
                <a:t>Dylai</a:t>
              </a:r>
              <a:r>
                <a:rPr lang="en-GB" sz="2400" dirty="0">
                  <a:solidFill>
                    <a:schemeClr val="dk1"/>
                  </a:solidFill>
                  <a:latin typeface="Overpass Mono" pitchFamily="49" charset="77"/>
                  <a:ea typeface="Malgun Gothic" panose="020B0503020000020004" pitchFamily="34" charset="-127"/>
                  <a:cs typeface="Calibri"/>
                  <a:sym typeface="Calibri"/>
                </a:rPr>
                <a:t> </a:t>
              </a:r>
              <a:r>
                <a:rPr lang="en-GB" sz="2400" b="1" dirty="0">
                  <a:solidFill>
                    <a:schemeClr val="dk1"/>
                  </a:solidFill>
                  <a:latin typeface="Overpass Mono" pitchFamily="49" charset="77"/>
                  <a:ea typeface="Malgun Gothic" panose="020B0503020000020004" pitchFamily="34" charset="-127"/>
                  <a:cs typeface="Calibri"/>
                  <a:sym typeface="Calibri"/>
                </a:rPr>
                <a:t>traciwr </a:t>
              </a:r>
              <a:r>
                <a:rPr lang="en-GB" sz="2400" b="1" dirty="0" err="1">
                  <a:solidFill>
                    <a:schemeClr val="dk1"/>
                  </a:solidFill>
                  <a:latin typeface="Overpass Mono" pitchFamily="49" charset="77"/>
                  <a:ea typeface="Malgun Gothic" panose="020B0503020000020004" pitchFamily="34" charset="-127"/>
                  <a:cs typeface="Calibri"/>
                  <a:sym typeface="Calibri"/>
                </a:rPr>
                <a:t>lleoliad</a:t>
              </a:r>
              <a:r>
                <a:rPr lang="en-GB" sz="2400" b="1" dirty="0">
                  <a:solidFill>
                    <a:schemeClr val="dk1"/>
                  </a:solidFill>
                  <a:latin typeface="Overpass Mono" pitchFamily="49" charset="77"/>
                  <a:ea typeface="Malgun Gothic" panose="020B0503020000020004" pitchFamily="34" charset="-127"/>
                  <a:cs typeface="Calibri"/>
                  <a:sym typeface="Calibri"/>
                </a:rPr>
                <a:t> plant </a:t>
              </a:r>
              <a:r>
                <a:rPr lang="en-GB" sz="2400" b="1" dirty="0" err="1">
                  <a:solidFill>
                    <a:schemeClr val="dk1"/>
                  </a:solidFill>
                  <a:latin typeface="Overpass Mono" pitchFamily="49" charset="77"/>
                  <a:ea typeface="Malgun Gothic" panose="020B0503020000020004" pitchFamily="34" charset="-127"/>
                  <a:cs typeface="Calibri"/>
                  <a:sym typeface="Calibri"/>
                </a:rPr>
                <a:t>fod</a:t>
              </a:r>
              <a:r>
                <a:rPr lang="en-GB" sz="2400" b="1" dirty="0">
                  <a:solidFill>
                    <a:schemeClr val="dk1"/>
                  </a:solidFill>
                  <a:latin typeface="Overpass Mono" pitchFamily="49" charset="77"/>
                  <a:ea typeface="Malgun Gothic" panose="020B0503020000020004" pitchFamily="34" charset="-127"/>
                  <a:cs typeface="Calibri"/>
                  <a:sym typeface="Calibri"/>
                </a:rPr>
                <a:t> </a:t>
              </a:r>
              <a:r>
                <a:rPr lang="en-GB" sz="2400" b="1" dirty="0" err="1">
                  <a:solidFill>
                    <a:schemeClr val="dk1"/>
                  </a:solidFill>
                  <a:latin typeface="Overpass Mono" pitchFamily="49" charset="77"/>
                  <a:ea typeface="Malgun Gothic" panose="020B0503020000020004" pitchFamily="34" charset="-127"/>
                  <a:cs typeface="Calibri"/>
                  <a:sym typeface="Calibri"/>
                </a:rPr>
                <a:t>wedi’i</a:t>
              </a:r>
              <a:r>
                <a:rPr lang="en-GB" sz="2400" b="1" dirty="0">
                  <a:solidFill>
                    <a:schemeClr val="dk1"/>
                  </a:solidFill>
                  <a:latin typeface="Overpass Mono" pitchFamily="49" charset="77"/>
                  <a:ea typeface="Malgun Gothic" panose="020B0503020000020004" pitchFamily="34" charset="-127"/>
                  <a:cs typeface="Calibri"/>
                  <a:sym typeface="Calibri"/>
                </a:rPr>
                <a:t> </a:t>
              </a:r>
              <a:r>
                <a:rPr lang="en-GB" sz="2400" b="1" dirty="0" err="1">
                  <a:solidFill>
                    <a:schemeClr val="dk1"/>
                  </a:solidFill>
                  <a:latin typeface="Overpass Mono" pitchFamily="49" charset="77"/>
                  <a:ea typeface="Malgun Gothic" panose="020B0503020000020004" pitchFamily="34" charset="-127"/>
                  <a:cs typeface="Calibri"/>
                  <a:sym typeface="Calibri"/>
                </a:rPr>
                <a:t>ddiffodd</a:t>
              </a:r>
              <a:r>
                <a:rPr lang="en-GB" sz="2400" b="1" dirty="0">
                  <a:solidFill>
                    <a:schemeClr val="dk1"/>
                  </a:solidFill>
                  <a:latin typeface="Overpass Mono" pitchFamily="49" charset="77"/>
                  <a:ea typeface="Malgun Gothic" panose="020B0503020000020004" pitchFamily="34" charset="-127"/>
                  <a:cs typeface="Calibri"/>
                  <a:sym typeface="Calibri"/>
                </a:rPr>
                <a:t> </a:t>
              </a:r>
              <a:r>
                <a:rPr lang="en-GB" sz="2400" b="1" dirty="0" err="1">
                  <a:solidFill>
                    <a:schemeClr val="dk1"/>
                  </a:solidFill>
                  <a:latin typeface="Overpass Mono" pitchFamily="49" charset="77"/>
                  <a:ea typeface="Malgun Gothic" panose="020B0503020000020004" pitchFamily="34" charset="-127"/>
                  <a:cs typeface="Calibri"/>
                  <a:sym typeface="Calibri"/>
                </a:rPr>
                <a:t>yn</a:t>
              </a:r>
              <a:r>
                <a:rPr lang="en-GB" sz="2400" b="1" dirty="0">
                  <a:solidFill>
                    <a:schemeClr val="dk1"/>
                  </a:solidFill>
                  <a:latin typeface="Overpass Mono" pitchFamily="49" charset="77"/>
                  <a:ea typeface="Malgun Gothic" panose="020B0503020000020004" pitchFamily="34" charset="-127"/>
                  <a:cs typeface="Calibri"/>
                  <a:sym typeface="Calibri"/>
                </a:rPr>
                <a:t> </a:t>
              </a:r>
              <a:r>
                <a:rPr lang="en-GB" sz="2400" dirty="0" err="1">
                  <a:solidFill>
                    <a:schemeClr val="dk1"/>
                  </a:solidFill>
                  <a:latin typeface="Overpass Mono" pitchFamily="49" charset="77"/>
                  <a:ea typeface="Malgun Gothic" panose="020B0503020000020004" pitchFamily="34" charset="-127"/>
                  <a:cs typeface="Calibri"/>
                  <a:sym typeface="Calibri"/>
                </a:rPr>
                <a:t>awtomatig</a:t>
              </a:r>
              <a:r>
                <a:rPr lang="en-GB" sz="2400" dirty="0">
                  <a:solidFill>
                    <a:schemeClr val="dk1"/>
                  </a:solidFill>
                  <a:latin typeface="Overpass Mono" pitchFamily="49" charset="77"/>
                  <a:ea typeface="Malgun Gothic" panose="020B0503020000020004" pitchFamily="34" charset="-127"/>
                  <a:cs typeface="Calibri"/>
                  <a:sym typeface="Calibri"/>
                </a:rPr>
                <a:t>, </a:t>
              </a:r>
              <a:r>
                <a:rPr lang="en-GB" sz="2400" dirty="0" err="1">
                  <a:solidFill>
                    <a:schemeClr val="dk1"/>
                  </a:solidFill>
                  <a:latin typeface="Overpass Mono" pitchFamily="49" charset="77"/>
                  <a:ea typeface="Malgun Gothic" panose="020B0503020000020004" pitchFamily="34" charset="-127"/>
                  <a:cs typeface="Calibri"/>
                  <a:sym typeface="Calibri"/>
                </a:rPr>
                <a:t>oni</a:t>
              </a:r>
              <a:r>
                <a:rPr lang="en-GB" sz="2400" dirty="0">
                  <a:solidFill>
                    <a:schemeClr val="dk1"/>
                  </a:solidFill>
                  <a:latin typeface="Overpass Mono" pitchFamily="49" charset="77"/>
                  <a:ea typeface="Malgun Gothic" panose="020B0503020000020004" pitchFamily="34" charset="-127"/>
                  <a:cs typeface="Calibri"/>
                  <a:sym typeface="Calibri"/>
                </a:rPr>
                <a:t> bai bod </a:t>
              </a:r>
              <a:r>
                <a:rPr lang="en-GB" sz="2400" dirty="0" err="1">
                  <a:solidFill>
                    <a:schemeClr val="dk1"/>
                  </a:solidFill>
                  <a:latin typeface="Overpass Mono" pitchFamily="49" charset="77"/>
                  <a:ea typeface="Malgun Gothic" panose="020B0503020000020004" pitchFamily="34" charset="-127"/>
                  <a:cs typeface="Calibri"/>
                  <a:sym typeface="Calibri"/>
                </a:rPr>
                <a:t>gwir</a:t>
              </a:r>
              <a:r>
                <a:rPr lang="en-GB" sz="2400" dirty="0">
                  <a:solidFill>
                    <a:schemeClr val="dk1"/>
                  </a:solidFill>
                  <a:latin typeface="Overpass Mono" pitchFamily="49" charset="77"/>
                  <a:ea typeface="Malgun Gothic" panose="020B0503020000020004" pitchFamily="34" charset="-127"/>
                  <a:cs typeface="Calibri"/>
                  <a:sym typeface="Calibri"/>
                </a:rPr>
                <a:t> </a:t>
              </a:r>
              <a:r>
                <a:rPr lang="en-GB" sz="2400" dirty="0" err="1">
                  <a:solidFill>
                    <a:schemeClr val="dk1"/>
                  </a:solidFill>
                  <a:latin typeface="Overpass Mono" pitchFamily="49" charset="77"/>
                  <a:ea typeface="Malgun Gothic" panose="020B0503020000020004" pitchFamily="34" charset="-127"/>
                  <a:cs typeface="Calibri"/>
                  <a:sym typeface="Calibri"/>
                </a:rPr>
                <a:t>angen</a:t>
              </a:r>
              <a:r>
                <a:rPr lang="en-GB" sz="2400" dirty="0">
                  <a:solidFill>
                    <a:schemeClr val="dk1"/>
                  </a:solidFill>
                  <a:latin typeface="Overpass Mono" pitchFamily="49" charset="77"/>
                  <a:ea typeface="Malgun Gothic" panose="020B0503020000020004" pitchFamily="34" charset="-127"/>
                  <a:cs typeface="Calibri"/>
                  <a:sym typeface="Calibri"/>
                </a:rPr>
                <a:t> </a:t>
              </a:r>
              <a:r>
                <a:rPr lang="en-GB" sz="2400" dirty="0" err="1">
                  <a:solidFill>
                    <a:schemeClr val="dk1"/>
                  </a:solidFill>
                  <a:latin typeface="Overpass Mono" pitchFamily="49" charset="77"/>
                  <a:ea typeface="Malgun Gothic" panose="020B0503020000020004" pitchFamily="34" charset="-127"/>
                  <a:cs typeface="Calibri"/>
                  <a:sym typeface="Calibri"/>
                </a:rPr>
                <a:t>amdano</a:t>
              </a:r>
              <a:r>
                <a:rPr lang="en-GB" sz="2400" dirty="0">
                  <a:solidFill>
                    <a:schemeClr val="dk1"/>
                  </a:solidFill>
                  <a:latin typeface="Overpass Mono" pitchFamily="49" charset="77"/>
                  <a:ea typeface="Malgun Gothic" panose="020B0503020000020004" pitchFamily="34" charset="-127"/>
                  <a:cs typeface="Calibri"/>
                  <a:sym typeface="Calibri"/>
                </a:rPr>
                <a:t>.  </a:t>
              </a:r>
            </a:p>
          </p:txBody>
        </p:sp>
        <p:grpSp>
          <p:nvGrpSpPr>
            <p:cNvPr id="30" name="Group 29">
              <a:extLst>
                <a:ext uri="{FF2B5EF4-FFF2-40B4-BE49-F238E27FC236}">
                  <a16:creationId xmlns:a16="http://schemas.microsoft.com/office/drawing/2014/main" id="{1D7D610A-ABD2-9941-9331-CF6CA703770B}"/>
                </a:ext>
              </a:extLst>
            </p:cNvPr>
            <p:cNvGrpSpPr/>
            <p:nvPr/>
          </p:nvGrpSpPr>
          <p:grpSpPr>
            <a:xfrm>
              <a:off x="946692" y="1527309"/>
              <a:ext cx="497688" cy="497689"/>
              <a:chOff x="8292539" y="1401052"/>
              <a:chExt cx="497688" cy="497689"/>
            </a:xfrm>
          </p:grpSpPr>
          <p:sp>
            <p:nvSpPr>
              <p:cNvPr id="31" name="Oval 30">
                <a:extLst>
                  <a:ext uri="{FF2B5EF4-FFF2-40B4-BE49-F238E27FC236}">
                    <a16:creationId xmlns:a16="http://schemas.microsoft.com/office/drawing/2014/main" id="{1D4F2DC6-2C65-C440-9015-F800689BF199}"/>
                  </a:ext>
                </a:extLst>
              </p:cNvPr>
              <p:cNvSpPr/>
              <p:nvPr/>
            </p:nvSpPr>
            <p:spPr>
              <a:xfrm>
                <a:off x="8292539" y="1401052"/>
                <a:ext cx="497688" cy="497688"/>
              </a:xfrm>
              <a:prstGeom prst="ellipse">
                <a:avLst/>
              </a:prstGeom>
              <a:solidFill>
                <a:schemeClr val="bg1"/>
              </a:solidFill>
              <a:ln w="38100">
                <a:solidFill>
                  <a:srgbClr val="019967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2" name="Content Placeholder 3">
                <a:extLst>
                  <a:ext uri="{FF2B5EF4-FFF2-40B4-BE49-F238E27FC236}">
                    <a16:creationId xmlns:a16="http://schemas.microsoft.com/office/drawing/2014/main" id="{F691EA5B-B306-C649-BC6D-BB8E73731617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8434620" y="1447295"/>
                <a:ext cx="213528" cy="451446"/>
              </a:xfrm>
              <a:prstGeom prst="rect">
                <a:avLst/>
              </a:prstGeom>
            </p:spPr>
            <p:txBody>
              <a:bodyPr anchor="ctr" anchorCtr="0"/>
              <a:lstStyle>
                <a:lvl1pPr marL="0" indent="0" algn="l" defTabSz="1219170" rtl="0" eaLnBrk="1" latinLnBrk="0" hangingPunct="1">
                  <a:lnSpc>
                    <a:spcPct val="90000"/>
                  </a:lnSpc>
                  <a:spcBef>
                    <a:spcPts val="1200"/>
                  </a:spcBef>
                  <a:buFont typeface="Arial" panose="020B0604020202020204" pitchFamily="34" charset="0"/>
                  <a:buNone/>
                  <a:defRPr sz="4000" b="1" i="0" kern="1200">
                    <a:solidFill>
                      <a:schemeClr val="tx1"/>
                    </a:solidFill>
                    <a:latin typeface="Overpass Mono" pitchFamily="49" charset="77"/>
                    <a:ea typeface="Verdana" panose="020B0604030504040204" pitchFamily="34" charset="0"/>
                    <a:cs typeface="Verdana" panose="020B0604030504040204" pitchFamily="34" charset="0"/>
                  </a:defRPr>
                </a:lvl1pPr>
                <a:lvl2pPr marL="0" indent="0" algn="l" defTabSz="1219170" rtl="0" eaLnBrk="1" latinLnBrk="0" hangingPunct="1">
                  <a:lnSpc>
                    <a:spcPct val="90000"/>
                  </a:lnSpc>
                  <a:spcBef>
                    <a:spcPts val="1200"/>
                  </a:spcBef>
                  <a:buFont typeface="Arial" panose="020B0604020202020204" pitchFamily="34" charset="0"/>
                  <a:buNone/>
                  <a:defRPr sz="3200" b="1" i="0" kern="1200">
                    <a:solidFill>
                      <a:schemeClr val="tx1"/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defRPr>
                </a:lvl2pPr>
                <a:lvl3pPr marL="0" indent="0" algn="l" defTabSz="1219170" rtl="0" eaLnBrk="1" latinLnBrk="0" hangingPunct="1">
                  <a:lnSpc>
                    <a:spcPct val="90000"/>
                  </a:lnSpc>
                  <a:spcBef>
                    <a:spcPts val="1200"/>
                  </a:spcBef>
                  <a:buFont typeface="Arial" panose="020B0604020202020204" pitchFamily="34" charset="0"/>
                  <a:buNone/>
                  <a:defRPr sz="2800" kern="1200">
                    <a:solidFill>
                      <a:schemeClr val="tx1"/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defRPr>
                </a:lvl3pPr>
                <a:lvl4pPr marL="0" indent="0" algn="ctr" defTabSz="1219170" rtl="0" eaLnBrk="1" latinLnBrk="0" hangingPunct="1">
                  <a:lnSpc>
                    <a:spcPct val="90000"/>
                  </a:lnSpc>
                  <a:spcBef>
                    <a:spcPts val="1200"/>
                  </a:spcBef>
                  <a:buFont typeface="Arial" panose="020B0604020202020204" pitchFamily="34" charset="0"/>
                  <a:buNone/>
                  <a:defRPr sz="2800" b="1" kern="1200">
                    <a:solidFill>
                      <a:srgbClr val="019967"/>
                    </a:solidFill>
                    <a:latin typeface="Overpass Mono" pitchFamily="49" charset="77"/>
                    <a:ea typeface="Verdana" panose="020B0604030504040204" pitchFamily="34" charset="0"/>
                    <a:cs typeface="Verdana" panose="020B0604030504040204" pitchFamily="34" charset="0"/>
                  </a:defRPr>
                </a:lvl4pPr>
                <a:lvl5pPr marL="0" indent="0" algn="l" defTabSz="1219170" rtl="0" eaLnBrk="1" latinLnBrk="0" hangingPunct="1">
                  <a:lnSpc>
                    <a:spcPct val="90000"/>
                  </a:lnSpc>
                  <a:spcBef>
                    <a:spcPts val="1200"/>
                  </a:spcBef>
                  <a:buFont typeface="Arial" panose="020B0604020202020204" pitchFamily="34" charset="0"/>
                  <a:buNone/>
                  <a:defRPr sz="2400" kern="1200">
                    <a:solidFill>
                      <a:schemeClr val="tx1"/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defRPr>
                </a:lvl5pPr>
                <a:lvl6pPr marL="3352716" indent="-304792" algn="l" defTabSz="1219170" rtl="0" eaLnBrk="1" latinLnBrk="0" hangingPunct="1">
                  <a:lnSpc>
                    <a:spcPct val="90000"/>
                  </a:lnSpc>
                  <a:spcBef>
                    <a:spcPts val="667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962301" indent="-304792" algn="l" defTabSz="1219170" rtl="0" eaLnBrk="1" latinLnBrk="0" hangingPunct="1">
                  <a:lnSpc>
                    <a:spcPct val="90000"/>
                  </a:lnSpc>
                  <a:spcBef>
                    <a:spcPts val="667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571886" indent="-304792" algn="l" defTabSz="1219170" rtl="0" eaLnBrk="1" latinLnBrk="0" hangingPunct="1">
                  <a:lnSpc>
                    <a:spcPct val="90000"/>
                  </a:lnSpc>
                  <a:spcBef>
                    <a:spcPts val="667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5181470" indent="-304792" algn="l" defTabSz="1219170" rtl="0" eaLnBrk="1" latinLnBrk="0" hangingPunct="1">
                  <a:lnSpc>
                    <a:spcPct val="90000"/>
                  </a:lnSpc>
                  <a:spcBef>
                    <a:spcPts val="667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lvl="3"/>
                <a:r>
                  <a:rPr lang="en-GB" dirty="0"/>
                  <a:t>3</a:t>
                </a:r>
              </a:p>
            </p:txBody>
          </p:sp>
        </p:grpSp>
      </p:grpSp>
      <p:pic>
        <p:nvPicPr>
          <p:cNvPr id="10" name="Picture 9">
            <a:extLst>
              <a:ext uri="{FF2B5EF4-FFF2-40B4-BE49-F238E27FC236}">
                <a16:creationId xmlns:a16="http://schemas.microsoft.com/office/drawing/2014/main" id="{56B96DBB-DF39-4444-BD87-FC38497BE800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46" r="46"/>
          <a:stretch/>
        </p:blipFill>
        <p:spPr>
          <a:xfrm>
            <a:off x="8690206" y="1177474"/>
            <a:ext cx="6350195" cy="79665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65294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BD11AC9D-CA56-264D-B753-C3F8FF4DBCF3}"/>
              </a:ext>
            </a:extLst>
          </p:cNvPr>
          <p:cNvGrpSpPr/>
          <p:nvPr/>
        </p:nvGrpSpPr>
        <p:grpSpPr>
          <a:xfrm>
            <a:off x="585389" y="2025124"/>
            <a:ext cx="6981994" cy="4276285"/>
            <a:chOff x="946692" y="1527309"/>
            <a:chExt cx="6981994" cy="4276285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021FC383-8EFC-004D-AF9C-C1E5E49C4989}"/>
                </a:ext>
              </a:extLst>
            </p:cNvPr>
            <p:cNvSpPr/>
            <p:nvPr/>
          </p:nvSpPr>
          <p:spPr>
            <a:xfrm>
              <a:off x="1175658" y="1776154"/>
              <a:ext cx="6753028" cy="4027440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rgbClr val="01996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540000" tIns="0" rIns="540000" rtlCol="0" anchor="ctr"/>
            <a:lstStyle/>
            <a:p>
              <a:pPr algn="ctr"/>
              <a:r>
                <a:rPr lang="en-GB" sz="2400" dirty="0" err="1">
                  <a:solidFill>
                    <a:schemeClr val="dk1"/>
                  </a:solidFill>
                  <a:latin typeface="Overpass Mono" pitchFamily="49" charset="77"/>
                  <a:ea typeface="Malgun Gothic" panose="020B0503020000020004" pitchFamily="34" charset="-127"/>
                  <a:cs typeface="Calibri"/>
                  <a:sym typeface="Calibri"/>
                </a:rPr>
                <a:t>Dylai</a:t>
              </a:r>
              <a:r>
                <a:rPr lang="en-GB" sz="2400" dirty="0">
                  <a:solidFill>
                    <a:schemeClr val="dk1"/>
                  </a:solidFill>
                  <a:latin typeface="Overpass Mono" pitchFamily="49" charset="77"/>
                  <a:ea typeface="Malgun Gothic" panose="020B0503020000020004" pitchFamily="34" charset="-127"/>
                  <a:cs typeface="Calibri"/>
                  <a:sym typeface="Calibri"/>
                </a:rPr>
                <a:t> </a:t>
              </a:r>
              <a:r>
                <a:rPr lang="en-GB" sz="2400" dirty="0" err="1">
                  <a:solidFill>
                    <a:schemeClr val="dk1"/>
                  </a:solidFill>
                  <a:latin typeface="Overpass Mono" pitchFamily="49" charset="77"/>
                  <a:ea typeface="Malgun Gothic" panose="020B0503020000020004" pitchFamily="34" charset="-127"/>
                  <a:cs typeface="Calibri"/>
                  <a:sym typeface="Calibri"/>
                </a:rPr>
                <a:t>gwefannau</a:t>
              </a:r>
              <a:r>
                <a:rPr lang="en-GB" sz="2400" dirty="0">
                  <a:solidFill>
                    <a:schemeClr val="dk1"/>
                  </a:solidFill>
                  <a:latin typeface="Overpass Mono" pitchFamily="49" charset="77"/>
                  <a:ea typeface="Malgun Gothic" panose="020B0503020000020004" pitchFamily="34" charset="-127"/>
                  <a:cs typeface="Calibri"/>
                  <a:sym typeface="Calibri"/>
                </a:rPr>
                <a:t>, apiau a </a:t>
              </a:r>
              <a:r>
                <a:rPr lang="en-GB" sz="2400" dirty="0" err="1">
                  <a:solidFill>
                    <a:schemeClr val="dk1"/>
                  </a:solidFill>
                  <a:latin typeface="Overpass Mono" pitchFamily="49" charset="77"/>
                  <a:ea typeface="Malgun Gothic" panose="020B0503020000020004" pitchFamily="34" charset="-127"/>
                  <a:cs typeface="Calibri"/>
                  <a:sym typeface="Calibri"/>
                </a:rPr>
                <a:t>gemau</a:t>
              </a:r>
              <a:r>
                <a:rPr lang="en-GB" sz="2400" dirty="0">
                  <a:solidFill>
                    <a:schemeClr val="dk1"/>
                  </a:solidFill>
                  <a:latin typeface="Overpass Mono" pitchFamily="49" charset="77"/>
                  <a:ea typeface="Malgun Gothic" panose="020B0503020000020004" pitchFamily="34" charset="-127"/>
                  <a:cs typeface="Calibri"/>
                  <a:sym typeface="Calibri"/>
                </a:rPr>
                <a:t> </a:t>
              </a:r>
              <a:r>
                <a:rPr lang="en-GB" sz="2400" dirty="0" err="1">
                  <a:solidFill>
                    <a:schemeClr val="dk1"/>
                  </a:solidFill>
                  <a:latin typeface="Overpass Mono" pitchFamily="49" charset="77"/>
                  <a:ea typeface="Malgun Gothic" panose="020B0503020000020004" pitchFamily="34" charset="-127"/>
                  <a:cs typeface="Calibri"/>
                  <a:sym typeface="Calibri"/>
                </a:rPr>
                <a:t>esbonio</a:t>
              </a:r>
              <a:r>
                <a:rPr lang="en-GB" sz="2400" dirty="0">
                  <a:solidFill>
                    <a:schemeClr val="dk1"/>
                  </a:solidFill>
                  <a:latin typeface="Overpass Mono" pitchFamily="49" charset="77"/>
                  <a:ea typeface="Malgun Gothic" panose="020B0503020000020004" pitchFamily="34" charset="-127"/>
                  <a:cs typeface="Calibri"/>
                  <a:sym typeface="Calibri"/>
                </a:rPr>
                <a:t> </a:t>
              </a:r>
              <a:r>
                <a:rPr lang="en-GB" sz="2400" dirty="0" err="1">
                  <a:solidFill>
                    <a:schemeClr val="dk1"/>
                  </a:solidFill>
                  <a:latin typeface="Overpass Mono" pitchFamily="49" charset="77"/>
                  <a:ea typeface="Malgun Gothic" panose="020B0503020000020004" pitchFamily="34" charset="-127"/>
                  <a:cs typeface="Calibri"/>
                  <a:sym typeface="Calibri"/>
                </a:rPr>
                <a:t>sut</a:t>
              </a:r>
              <a:r>
                <a:rPr lang="en-GB" sz="2400" dirty="0">
                  <a:solidFill>
                    <a:schemeClr val="dk1"/>
                  </a:solidFill>
                  <a:latin typeface="Overpass Mono" pitchFamily="49" charset="77"/>
                  <a:ea typeface="Malgun Gothic" panose="020B0503020000020004" pitchFamily="34" charset="-127"/>
                  <a:cs typeface="Calibri"/>
                  <a:sym typeface="Calibri"/>
                </a:rPr>
                <a:t> </a:t>
              </a:r>
              <a:r>
                <a:rPr lang="en-GB" sz="2400" dirty="0" err="1">
                  <a:solidFill>
                    <a:schemeClr val="dk1"/>
                  </a:solidFill>
                  <a:latin typeface="Overpass Mono" pitchFamily="49" charset="77"/>
                  <a:ea typeface="Malgun Gothic" panose="020B0503020000020004" pitchFamily="34" charset="-127"/>
                  <a:cs typeface="Calibri"/>
                  <a:sym typeface="Calibri"/>
                </a:rPr>
                <a:t>bydd</a:t>
              </a:r>
              <a:r>
                <a:rPr lang="en-GB" sz="2400" dirty="0">
                  <a:solidFill>
                    <a:schemeClr val="dk1"/>
                  </a:solidFill>
                  <a:latin typeface="Overpass Mono" pitchFamily="49" charset="77"/>
                  <a:ea typeface="Malgun Gothic" panose="020B0503020000020004" pitchFamily="34" charset="-127"/>
                  <a:cs typeface="Calibri"/>
                  <a:sym typeface="Calibri"/>
                </a:rPr>
                <a:t> data personol plant </a:t>
              </a:r>
              <a:r>
                <a:rPr lang="en-GB" sz="2400" dirty="0" err="1">
                  <a:solidFill>
                    <a:schemeClr val="dk1"/>
                  </a:solidFill>
                  <a:latin typeface="Overpass Mono" pitchFamily="49" charset="77"/>
                  <a:ea typeface="Malgun Gothic" panose="020B0503020000020004" pitchFamily="34" charset="-127"/>
                  <a:cs typeface="Calibri"/>
                  <a:sym typeface="Calibri"/>
                </a:rPr>
                <a:t>yn</a:t>
              </a:r>
              <a:r>
                <a:rPr lang="en-GB" sz="2400" dirty="0">
                  <a:solidFill>
                    <a:schemeClr val="dk1"/>
                  </a:solidFill>
                  <a:latin typeface="Overpass Mono" pitchFamily="49" charset="77"/>
                  <a:ea typeface="Malgun Gothic" panose="020B0503020000020004" pitchFamily="34" charset="-127"/>
                  <a:cs typeface="Calibri"/>
                  <a:sym typeface="Calibri"/>
                </a:rPr>
                <a:t> </a:t>
              </a:r>
              <a:r>
                <a:rPr lang="en-GB" sz="2400" dirty="0" err="1">
                  <a:solidFill>
                    <a:schemeClr val="dk1"/>
                  </a:solidFill>
                  <a:latin typeface="Overpass Mono" pitchFamily="49" charset="77"/>
                  <a:ea typeface="Malgun Gothic" panose="020B0503020000020004" pitchFamily="34" charset="-127"/>
                  <a:cs typeface="Calibri"/>
                  <a:sym typeface="Calibri"/>
                </a:rPr>
                <a:t>cael</a:t>
              </a:r>
              <a:r>
                <a:rPr lang="en-GB" sz="2400" dirty="0">
                  <a:solidFill>
                    <a:schemeClr val="dk1"/>
                  </a:solidFill>
                  <a:latin typeface="Overpass Mono" pitchFamily="49" charset="77"/>
                  <a:ea typeface="Malgun Gothic" panose="020B0503020000020004" pitchFamily="34" charset="-127"/>
                  <a:cs typeface="Calibri"/>
                  <a:sym typeface="Calibri"/>
                </a:rPr>
                <a:t> </a:t>
              </a:r>
              <a:r>
                <a:rPr lang="en-GB" sz="2400" dirty="0" err="1">
                  <a:solidFill>
                    <a:schemeClr val="dk1"/>
                  </a:solidFill>
                  <a:latin typeface="Overpass Mono" pitchFamily="49" charset="77"/>
                  <a:ea typeface="Malgun Gothic" panose="020B0503020000020004" pitchFamily="34" charset="-127"/>
                  <a:cs typeface="Calibri"/>
                  <a:sym typeface="Calibri"/>
                </a:rPr>
                <a:t>ei</a:t>
              </a:r>
              <a:r>
                <a:rPr lang="en-GB" sz="2400" dirty="0">
                  <a:solidFill>
                    <a:schemeClr val="dk1"/>
                  </a:solidFill>
                  <a:latin typeface="Overpass Mono" pitchFamily="49" charset="77"/>
                  <a:ea typeface="Malgun Gothic" panose="020B0503020000020004" pitchFamily="34" charset="-127"/>
                  <a:cs typeface="Calibri"/>
                  <a:sym typeface="Calibri"/>
                </a:rPr>
                <a:t> </a:t>
              </a:r>
              <a:r>
                <a:rPr lang="en-GB" sz="2400" dirty="0" err="1">
                  <a:solidFill>
                    <a:schemeClr val="dk1"/>
                  </a:solidFill>
                  <a:latin typeface="Overpass Mono" pitchFamily="49" charset="77"/>
                  <a:ea typeface="Malgun Gothic" panose="020B0503020000020004" pitchFamily="34" charset="-127"/>
                  <a:cs typeface="Calibri"/>
                  <a:sym typeface="Calibri"/>
                </a:rPr>
                <a:t>ddefnyddio</a:t>
              </a:r>
              <a:r>
                <a:rPr lang="en-GB" sz="2400" dirty="0">
                  <a:solidFill>
                    <a:schemeClr val="dk1"/>
                  </a:solidFill>
                  <a:latin typeface="Overpass Mono" pitchFamily="49" charset="77"/>
                  <a:ea typeface="Malgun Gothic" panose="020B0503020000020004" pitchFamily="34" charset="-127"/>
                  <a:cs typeface="Calibri"/>
                  <a:sym typeface="Calibri"/>
                </a:rPr>
                <a:t> </a:t>
              </a:r>
              <a:r>
                <a:rPr lang="en-GB" sz="2400" dirty="0" err="1">
                  <a:solidFill>
                    <a:schemeClr val="dk1"/>
                  </a:solidFill>
                  <a:latin typeface="Overpass Mono" pitchFamily="49" charset="77"/>
                  <a:ea typeface="Malgun Gothic" panose="020B0503020000020004" pitchFamily="34" charset="-127"/>
                  <a:cs typeface="Calibri"/>
                  <a:sym typeface="Calibri"/>
                </a:rPr>
                <a:t>mewn</a:t>
              </a:r>
              <a:r>
                <a:rPr lang="en-GB" sz="2400" dirty="0">
                  <a:solidFill>
                    <a:schemeClr val="dk1"/>
                  </a:solidFill>
                  <a:latin typeface="Overpass Mono" pitchFamily="49" charset="77"/>
                  <a:ea typeface="Malgun Gothic" panose="020B0503020000020004" pitchFamily="34" charset="-127"/>
                  <a:cs typeface="Calibri"/>
                  <a:sym typeface="Calibri"/>
                </a:rPr>
                <a:t> </a:t>
              </a:r>
              <a:r>
                <a:rPr lang="en-GB" sz="2400" dirty="0" err="1">
                  <a:solidFill>
                    <a:schemeClr val="dk1"/>
                  </a:solidFill>
                  <a:latin typeface="Overpass Mono" pitchFamily="49" charset="77"/>
                  <a:ea typeface="Malgun Gothic" panose="020B0503020000020004" pitchFamily="34" charset="-127"/>
                  <a:cs typeface="Calibri"/>
                  <a:sym typeface="Calibri"/>
                </a:rPr>
                <a:t>iaith</a:t>
              </a:r>
              <a:r>
                <a:rPr lang="en-GB" sz="2400" dirty="0">
                  <a:solidFill>
                    <a:schemeClr val="dk1"/>
                  </a:solidFill>
                  <a:latin typeface="Overpass Mono" pitchFamily="49" charset="77"/>
                  <a:ea typeface="Malgun Gothic" panose="020B0503020000020004" pitchFamily="34" charset="-127"/>
                  <a:cs typeface="Calibri"/>
                  <a:sym typeface="Calibri"/>
                </a:rPr>
                <a:t> </a:t>
              </a:r>
              <a:r>
                <a:rPr lang="en-GB" sz="2400" dirty="0" err="1">
                  <a:solidFill>
                    <a:schemeClr val="dk1"/>
                  </a:solidFill>
                  <a:latin typeface="Overpass Mono" pitchFamily="49" charset="77"/>
                  <a:ea typeface="Malgun Gothic" panose="020B0503020000020004" pitchFamily="34" charset="-127"/>
                  <a:cs typeface="Calibri"/>
                  <a:sym typeface="Calibri"/>
                </a:rPr>
                <a:t>sy'n</a:t>
              </a:r>
              <a:r>
                <a:rPr lang="en-GB" sz="2400" dirty="0">
                  <a:solidFill>
                    <a:schemeClr val="dk1"/>
                  </a:solidFill>
                  <a:latin typeface="Overpass Mono" pitchFamily="49" charset="77"/>
                  <a:ea typeface="Malgun Gothic" panose="020B0503020000020004" pitchFamily="34" charset="-127"/>
                  <a:cs typeface="Calibri"/>
                  <a:sym typeface="Calibri"/>
                </a:rPr>
                <a:t> </a:t>
              </a:r>
              <a:r>
                <a:rPr lang="en-GB" sz="2400" dirty="0" err="1">
                  <a:solidFill>
                    <a:schemeClr val="dk1"/>
                  </a:solidFill>
                  <a:latin typeface="Overpass Mono" pitchFamily="49" charset="77"/>
                  <a:ea typeface="Malgun Gothic" panose="020B0503020000020004" pitchFamily="34" charset="-127"/>
                  <a:cs typeface="Calibri"/>
                  <a:sym typeface="Calibri"/>
                </a:rPr>
                <a:t>syml</a:t>
              </a:r>
              <a:r>
                <a:rPr lang="en-GB" sz="2400" dirty="0">
                  <a:solidFill>
                    <a:schemeClr val="dk1"/>
                  </a:solidFill>
                  <a:latin typeface="Overpass Mono" pitchFamily="49" charset="77"/>
                  <a:ea typeface="Malgun Gothic" panose="020B0503020000020004" pitchFamily="34" charset="-127"/>
                  <a:cs typeface="Calibri"/>
                  <a:sym typeface="Calibri"/>
                </a:rPr>
                <a:t> ac </a:t>
              </a:r>
              <a:r>
                <a:rPr lang="en-GB" sz="2400" dirty="0" err="1">
                  <a:solidFill>
                    <a:schemeClr val="dk1"/>
                  </a:solidFill>
                  <a:latin typeface="Overpass Mono" pitchFamily="49" charset="77"/>
                  <a:ea typeface="Malgun Gothic" panose="020B0503020000020004" pitchFamily="34" charset="-127"/>
                  <a:cs typeface="Calibri"/>
                  <a:sym typeface="Calibri"/>
                </a:rPr>
                <a:t>yn</a:t>
              </a:r>
              <a:r>
                <a:rPr lang="en-GB" sz="2400" dirty="0">
                  <a:solidFill>
                    <a:schemeClr val="dk1"/>
                  </a:solidFill>
                  <a:latin typeface="Overpass Mono" pitchFamily="49" charset="77"/>
                  <a:ea typeface="Malgun Gothic" panose="020B0503020000020004" pitchFamily="34" charset="-127"/>
                  <a:cs typeface="Calibri"/>
                  <a:sym typeface="Calibri"/>
                </a:rPr>
                <a:t> </a:t>
              </a:r>
              <a:r>
                <a:rPr lang="en-GB" sz="2400" dirty="0" err="1">
                  <a:solidFill>
                    <a:schemeClr val="dk1"/>
                  </a:solidFill>
                  <a:latin typeface="Overpass Mono" pitchFamily="49" charset="77"/>
                  <a:ea typeface="Malgun Gothic" panose="020B0503020000020004" pitchFamily="34" charset="-127"/>
                  <a:cs typeface="Calibri"/>
                  <a:sym typeface="Calibri"/>
                </a:rPr>
                <a:t>hawdd</a:t>
              </a:r>
              <a:r>
                <a:rPr lang="en-GB" sz="2400" dirty="0">
                  <a:solidFill>
                    <a:schemeClr val="dk1"/>
                  </a:solidFill>
                  <a:latin typeface="Overpass Mono" pitchFamily="49" charset="77"/>
                  <a:ea typeface="Malgun Gothic" panose="020B0503020000020004" pitchFamily="34" charset="-127"/>
                  <a:cs typeface="Calibri"/>
                  <a:sym typeface="Calibri"/>
                </a:rPr>
                <a:t> </a:t>
              </a:r>
              <a:r>
                <a:rPr lang="en-GB" sz="2400" dirty="0" err="1">
                  <a:solidFill>
                    <a:schemeClr val="dk1"/>
                  </a:solidFill>
                  <a:latin typeface="Overpass Mono" pitchFamily="49" charset="77"/>
                  <a:ea typeface="Malgun Gothic" panose="020B0503020000020004" pitchFamily="34" charset="-127"/>
                  <a:cs typeface="Calibri"/>
                  <a:sym typeface="Calibri"/>
                </a:rPr>
                <a:t>ei</a:t>
              </a:r>
              <a:r>
                <a:rPr lang="en-GB" sz="2400" dirty="0">
                  <a:solidFill>
                    <a:schemeClr val="dk1"/>
                  </a:solidFill>
                  <a:latin typeface="Overpass Mono" pitchFamily="49" charset="77"/>
                  <a:ea typeface="Malgun Gothic" panose="020B0503020000020004" pitchFamily="34" charset="-127"/>
                  <a:cs typeface="Calibri"/>
                  <a:sym typeface="Calibri"/>
                </a:rPr>
                <a:t> </a:t>
              </a:r>
              <a:r>
                <a:rPr lang="en-GB" sz="2400" dirty="0" err="1">
                  <a:solidFill>
                    <a:schemeClr val="dk1"/>
                  </a:solidFill>
                  <a:latin typeface="Overpass Mono" pitchFamily="49" charset="77"/>
                  <a:ea typeface="Malgun Gothic" panose="020B0503020000020004" pitchFamily="34" charset="-127"/>
                  <a:cs typeface="Calibri"/>
                  <a:sym typeface="Calibri"/>
                </a:rPr>
                <a:t>deall</a:t>
              </a:r>
              <a:r>
                <a:rPr lang="en-GB" sz="2400" dirty="0">
                  <a:solidFill>
                    <a:schemeClr val="dk1"/>
                  </a:solidFill>
                  <a:latin typeface="Overpass Mono" pitchFamily="49" charset="77"/>
                  <a:ea typeface="Malgun Gothic" panose="020B0503020000020004" pitchFamily="34" charset="-127"/>
                  <a:cs typeface="Calibri"/>
                  <a:sym typeface="Calibri"/>
                </a:rPr>
                <a:t>.</a:t>
              </a:r>
            </a:p>
          </p:txBody>
        </p:sp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63DA06FC-5016-2D4E-8063-7C43B218359C}"/>
                </a:ext>
              </a:extLst>
            </p:cNvPr>
            <p:cNvGrpSpPr/>
            <p:nvPr/>
          </p:nvGrpSpPr>
          <p:grpSpPr>
            <a:xfrm>
              <a:off x="946692" y="1527309"/>
              <a:ext cx="497688" cy="497689"/>
              <a:chOff x="8292539" y="1401052"/>
              <a:chExt cx="497688" cy="497689"/>
            </a:xfrm>
          </p:grpSpPr>
          <p:sp>
            <p:nvSpPr>
              <p:cNvPr id="13" name="Oval 12">
                <a:extLst>
                  <a:ext uri="{FF2B5EF4-FFF2-40B4-BE49-F238E27FC236}">
                    <a16:creationId xmlns:a16="http://schemas.microsoft.com/office/drawing/2014/main" id="{C3C3E3CF-FBC2-7149-843C-AD4DDE4D7420}"/>
                  </a:ext>
                </a:extLst>
              </p:cNvPr>
              <p:cNvSpPr/>
              <p:nvPr/>
            </p:nvSpPr>
            <p:spPr>
              <a:xfrm>
                <a:off x="8292539" y="1401052"/>
                <a:ext cx="497688" cy="497688"/>
              </a:xfrm>
              <a:prstGeom prst="ellipse">
                <a:avLst/>
              </a:prstGeom>
              <a:solidFill>
                <a:schemeClr val="bg1"/>
              </a:solidFill>
              <a:ln w="38100">
                <a:solidFill>
                  <a:srgbClr val="019967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" name="Content Placeholder 3">
                <a:extLst>
                  <a:ext uri="{FF2B5EF4-FFF2-40B4-BE49-F238E27FC236}">
                    <a16:creationId xmlns:a16="http://schemas.microsoft.com/office/drawing/2014/main" id="{A1AD7793-9252-4846-BB3B-1B63CA62D411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8434620" y="1447295"/>
                <a:ext cx="213528" cy="451446"/>
              </a:xfrm>
              <a:prstGeom prst="rect">
                <a:avLst/>
              </a:prstGeom>
            </p:spPr>
            <p:txBody>
              <a:bodyPr anchor="ctr" anchorCtr="0"/>
              <a:lstStyle>
                <a:lvl1pPr marL="0" indent="0" algn="l" defTabSz="1219170" rtl="0" eaLnBrk="1" latinLnBrk="0" hangingPunct="1">
                  <a:lnSpc>
                    <a:spcPct val="90000"/>
                  </a:lnSpc>
                  <a:spcBef>
                    <a:spcPts val="1200"/>
                  </a:spcBef>
                  <a:buFont typeface="Arial" panose="020B0604020202020204" pitchFamily="34" charset="0"/>
                  <a:buNone/>
                  <a:defRPr sz="4000" b="1" i="0" kern="1200">
                    <a:solidFill>
                      <a:schemeClr val="tx1"/>
                    </a:solidFill>
                    <a:latin typeface="Overpass Mono" pitchFamily="49" charset="77"/>
                    <a:ea typeface="Verdana" panose="020B0604030504040204" pitchFamily="34" charset="0"/>
                    <a:cs typeface="Verdana" panose="020B0604030504040204" pitchFamily="34" charset="0"/>
                  </a:defRPr>
                </a:lvl1pPr>
                <a:lvl2pPr marL="0" indent="0" algn="l" defTabSz="1219170" rtl="0" eaLnBrk="1" latinLnBrk="0" hangingPunct="1">
                  <a:lnSpc>
                    <a:spcPct val="90000"/>
                  </a:lnSpc>
                  <a:spcBef>
                    <a:spcPts val="1200"/>
                  </a:spcBef>
                  <a:buFont typeface="Arial" panose="020B0604020202020204" pitchFamily="34" charset="0"/>
                  <a:buNone/>
                  <a:defRPr sz="3200" b="1" i="0" kern="1200">
                    <a:solidFill>
                      <a:schemeClr val="tx1"/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defRPr>
                </a:lvl2pPr>
                <a:lvl3pPr marL="0" indent="0" algn="l" defTabSz="1219170" rtl="0" eaLnBrk="1" latinLnBrk="0" hangingPunct="1">
                  <a:lnSpc>
                    <a:spcPct val="90000"/>
                  </a:lnSpc>
                  <a:spcBef>
                    <a:spcPts val="1200"/>
                  </a:spcBef>
                  <a:buFont typeface="Arial" panose="020B0604020202020204" pitchFamily="34" charset="0"/>
                  <a:buNone/>
                  <a:defRPr sz="2800" kern="1200">
                    <a:solidFill>
                      <a:schemeClr val="tx1"/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defRPr>
                </a:lvl3pPr>
                <a:lvl4pPr marL="0" indent="0" algn="ctr" defTabSz="1219170" rtl="0" eaLnBrk="1" latinLnBrk="0" hangingPunct="1">
                  <a:lnSpc>
                    <a:spcPct val="90000"/>
                  </a:lnSpc>
                  <a:spcBef>
                    <a:spcPts val="1200"/>
                  </a:spcBef>
                  <a:buFont typeface="Arial" panose="020B0604020202020204" pitchFamily="34" charset="0"/>
                  <a:buNone/>
                  <a:defRPr sz="2800" b="1" kern="1200">
                    <a:solidFill>
                      <a:srgbClr val="019967"/>
                    </a:solidFill>
                    <a:latin typeface="Overpass Mono" pitchFamily="49" charset="77"/>
                    <a:ea typeface="Verdana" panose="020B0604030504040204" pitchFamily="34" charset="0"/>
                    <a:cs typeface="Verdana" panose="020B0604030504040204" pitchFamily="34" charset="0"/>
                  </a:defRPr>
                </a:lvl4pPr>
                <a:lvl5pPr marL="0" indent="0" algn="l" defTabSz="1219170" rtl="0" eaLnBrk="1" latinLnBrk="0" hangingPunct="1">
                  <a:lnSpc>
                    <a:spcPct val="90000"/>
                  </a:lnSpc>
                  <a:spcBef>
                    <a:spcPts val="1200"/>
                  </a:spcBef>
                  <a:buFont typeface="Arial" panose="020B0604020202020204" pitchFamily="34" charset="0"/>
                  <a:buNone/>
                  <a:defRPr sz="2400" kern="1200">
                    <a:solidFill>
                      <a:schemeClr val="tx1"/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defRPr>
                </a:lvl5pPr>
                <a:lvl6pPr marL="3352716" indent="-304792" algn="l" defTabSz="1219170" rtl="0" eaLnBrk="1" latinLnBrk="0" hangingPunct="1">
                  <a:lnSpc>
                    <a:spcPct val="90000"/>
                  </a:lnSpc>
                  <a:spcBef>
                    <a:spcPts val="667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962301" indent="-304792" algn="l" defTabSz="1219170" rtl="0" eaLnBrk="1" latinLnBrk="0" hangingPunct="1">
                  <a:lnSpc>
                    <a:spcPct val="90000"/>
                  </a:lnSpc>
                  <a:spcBef>
                    <a:spcPts val="667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571886" indent="-304792" algn="l" defTabSz="1219170" rtl="0" eaLnBrk="1" latinLnBrk="0" hangingPunct="1">
                  <a:lnSpc>
                    <a:spcPct val="90000"/>
                  </a:lnSpc>
                  <a:spcBef>
                    <a:spcPts val="667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5181470" indent="-304792" algn="l" defTabSz="1219170" rtl="0" eaLnBrk="1" latinLnBrk="0" hangingPunct="1">
                  <a:lnSpc>
                    <a:spcPct val="90000"/>
                  </a:lnSpc>
                  <a:spcBef>
                    <a:spcPts val="667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lvl="3"/>
                <a:r>
                  <a:rPr lang="en-GB" dirty="0"/>
                  <a:t>4</a:t>
                </a:r>
              </a:p>
            </p:txBody>
          </p:sp>
        </p:grpSp>
      </p:grpSp>
      <p:sp>
        <p:nvSpPr>
          <p:cNvPr id="17" name="Title 1">
            <a:extLst>
              <a:ext uri="{FF2B5EF4-FFF2-40B4-BE49-F238E27FC236}">
                <a16:creationId xmlns:a16="http://schemas.microsoft.com/office/drawing/2014/main" id="{6096809C-1049-BF49-89DE-4729F40F4218}"/>
              </a:ext>
            </a:extLst>
          </p:cNvPr>
          <p:cNvSpPr txBox="1">
            <a:spLocks/>
          </p:cNvSpPr>
          <p:nvPr/>
        </p:nvSpPr>
        <p:spPr>
          <a:xfrm>
            <a:off x="692201" y="611124"/>
            <a:ext cx="14534547" cy="2493817"/>
          </a:xfrm>
          <a:prstGeom prst="rect">
            <a:avLst/>
          </a:prstGeom>
        </p:spPr>
        <p:txBody>
          <a:bodyPr/>
          <a:lstStyle>
            <a:lvl1pPr algn="l" defTabSz="1219170" rtl="0" eaLnBrk="1" latinLnBrk="0" hangingPunct="1">
              <a:lnSpc>
                <a:spcPts val="6800"/>
              </a:lnSpc>
              <a:spcBef>
                <a:spcPct val="0"/>
              </a:spcBef>
              <a:buNone/>
              <a:defRPr sz="5500" b="0" i="0" kern="1200">
                <a:solidFill>
                  <a:schemeClr val="tx1"/>
                </a:solidFill>
                <a:latin typeface="Overpass Mono" pitchFamily="49" charset="77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en-GB" sz="3600" b="1" dirty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Y Cod Plant </a:t>
            </a:r>
          </a:p>
          <a:p>
            <a:pPr>
              <a:lnSpc>
                <a:spcPct val="100000"/>
              </a:lnSpc>
            </a:pPr>
            <a:r>
              <a:rPr lang="en-GB" sz="3200" dirty="0" err="1">
                <a:solidFill>
                  <a:schemeClr val="dk1"/>
                </a:solidFill>
                <a:ea typeface="Calibri"/>
                <a:cs typeface="Calibri"/>
                <a:sym typeface="Calibri"/>
              </a:rPr>
              <a:t>Polisi</a:t>
            </a:r>
            <a:r>
              <a:rPr lang="en-GB" sz="3200" dirty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 </a:t>
            </a:r>
            <a:r>
              <a:rPr lang="en-GB" sz="3200" dirty="0" err="1">
                <a:solidFill>
                  <a:schemeClr val="dk1"/>
                </a:solidFill>
                <a:ea typeface="Calibri"/>
                <a:cs typeface="Calibri"/>
                <a:sym typeface="Calibri"/>
              </a:rPr>
              <a:t>preifatrwydd</a:t>
            </a:r>
            <a:endParaRPr lang="en-GB" sz="3200" dirty="0">
              <a:solidFill>
                <a:schemeClr val="dk1"/>
              </a:solidFill>
              <a:ea typeface="Calibri"/>
              <a:cs typeface="Calibri"/>
              <a:sym typeface="Calibri"/>
            </a:endParaRP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15FEE8A9-D4C5-904F-ACB1-B95B94DDF773}"/>
              </a:ext>
            </a:extLst>
          </p:cNvPr>
          <p:cNvGrpSpPr/>
          <p:nvPr/>
        </p:nvGrpSpPr>
        <p:grpSpPr>
          <a:xfrm>
            <a:off x="2824563" y="5370505"/>
            <a:ext cx="4212083" cy="2267011"/>
            <a:chOff x="2810509" y="4990838"/>
            <a:chExt cx="4212083" cy="2267011"/>
          </a:xfrm>
        </p:grpSpPr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6A9BBAC6-ABD1-3949-8217-AC38A68BF70F}"/>
                </a:ext>
              </a:extLst>
            </p:cNvPr>
            <p:cNvSpPr/>
            <p:nvPr/>
          </p:nvSpPr>
          <p:spPr>
            <a:xfrm>
              <a:off x="2810509" y="5295572"/>
              <a:ext cx="3907350" cy="1962277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rgbClr val="791D7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spc="-150" dirty="0">
                  <a:solidFill>
                    <a:srgbClr val="791D7E"/>
                  </a:solidFill>
                  <a:latin typeface="Overpass Mono" pitchFamily="49" charset="77"/>
                </a:rPr>
                <a:t>Yr </a:t>
              </a:r>
              <a:r>
                <a:rPr lang="en-US" sz="2400" spc="-150" dirty="0" err="1">
                  <a:solidFill>
                    <a:srgbClr val="791D7E"/>
                  </a:solidFill>
                  <a:latin typeface="Overpass Mono" pitchFamily="49" charset="77"/>
                </a:rPr>
                <a:t>enw</a:t>
              </a:r>
              <a:r>
                <a:rPr lang="en-US" sz="2400" spc="-150" dirty="0">
                  <a:solidFill>
                    <a:srgbClr val="791D7E"/>
                  </a:solidFill>
                  <a:latin typeface="Overpass Mono" pitchFamily="49" charset="77"/>
                </a:rPr>
                <a:t> </a:t>
              </a:r>
              <a:r>
                <a:rPr lang="en-US" sz="2400" spc="-150" dirty="0" err="1">
                  <a:solidFill>
                    <a:srgbClr val="791D7E"/>
                  </a:solidFill>
                  <a:latin typeface="Overpass Mono" pitchFamily="49" charset="77"/>
                </a:rPr>
                <a:t>ar</a:t>
              </a:r>
              <a:r>
                <a:rPr lang="en-US" sz="2400" spc="-150" dirty="0">
                  <a:solidFill>
                    <a:srgbClr val="791D7E"/>
                  </a:solidFill>
                  <a:latin typeface="Overpass Mono" pitchFamily="49" charset="77"/>
                </a:rPr>
                <a:t> </a:t>
              </a:r>
              <a:r>
                <a:rPr lang="en-US" sz="2400" spc="-150" dirty="0" err="1">
                  <a:solidFill>
                    <a:srgbClr val="791D7E"/>
                  </a:solidFill>
                  <a:latin typeface="Overpass Mono" pitchFamily="49" charset="77"/>
                </a:rPr>
                <a:t>hyn</a:t>
              </a:r>
              <a:r>
                <a:rPr lang="en-US" sz="2400" spc="-150" dirty="0">
                  <a:solidFill>
                    <a:srgbClr val="791D7E"/>
                  </a:solidFill>
                  <a:latin typeface="Overpass Mono" pitchFamily="49" charset="77"/>
                </a:rPr>
                <a:t> </a:t>
              </a:r>
              <a:r>
                <a:rPr lang="en-US" sz="2400" spc="-150" dirty="0" err="1">
                  <a:solidFill>
                    <a:srgbClr val="791D7E"/>
                  </a:solidFill>
                  <a:latin typeface="Overpass Mono" pitchFamily="49" charset="77"/>
                </a:rPr>
                <a:t>yw</a:t>
              </a:r>
              <a:r>
                <a:rPr lang="en-US" sz="2400" spc="-150" dirty="0">
                  <a:solidFill>
                    <a:srgbClr val="791D7E"/>
                  </a:solidFill>
                  <a:latin typeface="Overpass Mono" pitchFamily="49" charset="77"/>
                </a:rPr>
                <a:t> ‘</a:t>
              </a:r>
              <a:r>
                <a:rPr lang="en-US" sz="2400" b="1" spc="-150" dirty="0" err="1">
                  <a:solidFill>
                    <a:srgbClr val="791D7E"/>
                  </a:solidFill>
                  <a:latin typeface="Overpass Mono" pitchFamily="49" charset="77"/>
                </a:rPr>
                <a:t>polisi</a:t>
              </a:r>
              <a:r>
                <a:rPr lang="en-US" sz="2400" b="1" spc="-150" dirty="0">
                  <a:solidFill>
                    <a:srgbClr val="791D7E"/>
                  </a:solidFill>
                  <a:latin typeface="Overpass Mono" pitchFamily="49" charset="77"/>
                </a:rPr>
                <a:t> </a:t>
              </a:r>
              <a:r>
                <a:rPr lang="en-US" sz="2400" b="1" spc="-150" dirty="0" err="1">
                  <a:solidFill>
                    <a:srgbClr val="791D7E"/>
                  </a:solidFill>
                  <a:latin typeface="Overpass Mono" pitchFamily="49" charset="77"/>
                </a:rPr>
                <a:t>preifatrwydd</a:t>
              </a:r>
              <a:r>
                <a:rPr lang="en-US" sz="2400" spc="-150" dirty="0">
                  <a:solidFill>
                    <a:srgbClr val="791D7E"/>
                  </a:solidFill>
                  <a:latin typeface="Overpass Mono" pitchFamily="49" charset="77"/>
                </a:rPr>
                <a:t>’.</a:t>
              </a:r>
            </a:p>
          </p:txBody>
        </p:sp>
        <p:pic>
          <p:nvPicPr>
            <p:cNvPr id="22" name="Picture 21">
              <a:extLst>
                <a:ext uri="{FF2B5EF4-FFF2-40B4-BE49-F238E27FC236}">
                  <a16:creationId xmlns:a16="http://schemas.microsoft.com/office/drawing/2014/main" id="{85E581D0-52D9-9B48-B1B6-CF78AF3D908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6413124" y="4990838"/>
              <a:ext cx="609468" cy="609468"/>
            </a:xfrm>
            <a:prstGeom prst="rect">
              <a:avLst/>
            </a:prstGeom>
          </p:spPr>
        </p:pic>
      </p:grpSp>
      <p:grpSp>
        <p:nvGrpSpPr>
          <p:cNvPr id="46" name="Group 45">
            <a:extLst>
              <a:ext uri="{FF2B5EF4-FFF2-40B4-BE49-F238E27FC236}">
                <a16:creationId xmlns:a16="http://schemas.microsoft.com/office/drawing/2014/main" id="{8968265A-FFB6-F849-ACD1-7EEB2720A00A}"/>
              </a:ext>
            </a:extLst>
          </p:cNvPr>
          <p:cNvGrpSpPr/>
          <p:nvPr/>
        </p:nvGrpSpPr>
        <p:grpSpPr>
          <a:xfrm>
            <a:off x="8293932" y="813359"/>
            <a:ext cx="9492049" cy="5488050"/>
            <a:chOff x="8293932" y="813359"/>
            <a:chExt cx="9492049" cy="5488050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CB206145-DDE0-964E-AF08-08E1EEF5F668}"/>
                </a:ext>
              </a:extLst>
            </p:cNvPr>
            <p:cNvGrpSpPr/>
            <p:nvPr/>
          </p:nvGrpSpPr>
          <p:grpSpPr>
            <a:xfrm>
              <a:off x="8293932" y="813359"/>
              <a:ext cx="9492049" cy="5488050"/>
              <a:chOff x="8293932" y="813359"/>
              <a:chExt cx="9492049" cy="5488050"/>
            </a:xfrm>
          </p:grpSpPr>
          <p:pic>
            <p:nvPicPr>
              <p:cNvPr id="5" name="Picture 4">
                <a:extLst>
                  <a:ext uri="{FF2B5EF4-FFF2-40B4-BE49-F238E27FC236}">
                    <a16:creationId xmlns:a16="http://schemas.microsoft.com/office/drawing/2014/main" id="{A5DFCC43-8176-664B-B022-4095FC7D319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8293932" y="813359"/>
                <a:ext cx="9492049" cy="5488050"/>
              </a:xfrm>
              <a:prstGeom prst="rect">
                <a:avLst/>
              </a:prstGeom>
            </p:spPr>
          </p:pic>
          <p:pic>
            <p:nvPicPr>
              <p:cNvPr id="7" name="Picture 6">
                <a:extLst>
                  <a:ext uri="{FF2B5EF4-FFF2-40B4-BE49-F238E27FC236}">
                    <a16:creationId xmlns:a16="http://schemas.microsoft.com/office/drawing/2014/main" id="{749229F9-5B8B-294F-B96C-E4D421EB05F3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/>
              <a:srcRect l="12120" r="12120"/>
              <a:stretch/>
            </p:blipFill>
            <p:spPr>
              <a:xfrm>
                <a:off x="8333397" y="1309477"/>
                <a:ext cx="8105592" cy="4938688"/>
              </a:xfrm>
              <a:prstGeom prst="rect">
                <a:avLst/>
              </a:prstGeom>
            </p:spPr>
          </p:pic>
        </p:grp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39949E06-49FB-5941-928E-674EFC635529}"/>
                </a:ext>
              </a:extLst>
            </p:cNvPr>
            <p:cNvSpPr txBox="1"/>
            <p:nvPr/>
          </p:nvSpPr>
          <p:spPr>
            <a:xfrm>
              <a:off x="11286047" y="937701"/>
              <a:ext cx="3395153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lvl="0">
                <a:lnSpc>
                  <a:spcPct val="100000"/>
                </a:lnSpc>
                <a:spcBef>
                  <a:spcPts val="0"/>
                </a:spcBef>
              </a:pPr>
              <a:r>
                <a:rPr lang="en-GB" sz="1200" dirty="0" err="1">
                  <a:solidFill>
                    <a:schemeClr val="dk1"/>
                  </a:solidFill>
                  <a:latin typeface="Overpass Mono" pitchFamily="49" charset="77"/>
                  <a:ea typeface="Calibri"/>
                  <a:cs typeface="Calibri"/>
                  <a:sym typeface="Calibri"/>
                </a:rPr>
                <a:t>www.lego.com</a:t>
              </a:r>
              <a:r>
                <a:rPr lang="en-GB" sz="1200" dirty="0">
                  <a:solidFill>
                    <a:schemeClr val="dk1"/>
                  </a:solidFill>
                  <a:latin typeface="Overpass Mono" pitchFamily="49" charset="77"/>
                  <a:ea typeface="Calibri"/>
                  <a:cs typeface="Calibri"/>
                  <a:sym typeface="Calibri"/>
                </a:rPr>
                <a:t>/kids</a:t>
              </a:r>
            </a:p>
          </p:txBody>
        </p:sp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id="{025FEAF4-B39A-0B4C-B22A-0EA53C636C27}"/>
              </a:ext>
            </a:extLst>
          </p:cNvPr>
          <p:cNvGrpSpPr/>
          <p:nvPr/>
        </p:nvGrpSpPr>
        <p:grpSpPr>
          <a:xfrm>
            <a:off x="9306339" y="5145967"/>
            <a:ext cx="6159707" cy="3386909"/>
            <a:chOff x="9381020" y="350988"/>
            <a:chExt cx="6159707" cy="3386909"/>
          </a:xfrm>
        </p:grpSpPr>
        <p:sp>
          <p:nvSpPr>
            <p:cNvPr id="48" name="Rectangle 47">
              <a:extLst>
                <a:ext uri="{FF2B5EF4-FFF2-40B4-BE49-F238E27FC236}">
                  <a16:creationId xmlns:a16="http://schemas.microsoft.com/office/drawing/2014/main" id="{368A4E07-DD36-684D-AD0C-B006ED71D845}"/>
                </a:ext>
              </a:extLst>
            </p:cNvPr>
            <p:cNvSpPr/>
            <p:nvPr/>
          </p:nvSpPr>
          <p:spPr>
            <a:xfrm>
              <a:off x="9381020" y="599833"/>
              <a:ext cx="5910863" cy="3138063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rgbClr val="01996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200"/>
            </a:p>
          </p:txBody>
        </p:sp>
        <p:grpSp>
          <p:nvGrpSpPr>
            <p:cNvPr id="49" name="Group 48">
              <a:extLst>
                <a:ext uri="{FF2B5EF4-FFF2-40B4-BE49-F238E27FC236}">
                  <a16:creationId xmlns:a16="http://schemas.microsoft.com/office/drawing/2014/main" id="{76D7459F-647C-2D48-84EE-8D7AEB94C77B}"/>
                </a:ext>
              </a:extLst>
            </p:cNvPr>
            <p:cNvGrpSpPr/>
            <p:nvPr/>
          </p:nvGrpSpPr>
          <p:grpSpPr>
            <a:xfrm>
              <a:off x="15043039" y="350988"/>
              <a:ext cx="497688" cy="497689"/>
              <a:chOff x="15025689" y="1401052"/>
              <a:chExt cx="497688" cy="497689"/>
            </a:xfrm>
          </p:grpSpPr>
          <p:sp>
            <p:nvSpPr>
              <p:cNvPr id="51" name="Oval 50">
                <a:extLst>
                  <a:ext uri="{FF2B5EF4-FFF2-40B4-BE49-F238E27FC236}">
                    <a16:creationId xmlns:a16="http://schemas.microsoft.com/office/drawing/2014/main" id="{A716A797-ED08-0B4D-8876-6BA6C22AAFCC}"/>
                  </a:ext>
                </a:extLst>
              </p:cNvPr>
              <p:cNvSpPr/>
              <p:nvPr/>
            </p:nvSpPr>
            <p:spPr>
              <a:xfrm>
                <a:off x="15025689" y="1401052"/>
                <a:ext cx="497688" cy="497688"/>
              </a:xfrm>
              <a:prstGeom prst="ellipse">
                <a:avLst/>
              </a:prstGeom>
              <a:solidFill>
                <a:schemeClr val="bg1"/>
              </a:solidFill>
              <a:ln w="38100">
                <a:solidFill>
                  <a:srgbClr val="019967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2" name="Content Placeholder 3">
                <a:extLst>
                  <a:ext uri="{FF2B5EF4-FFF2-40B4-BE49-F238E27FC236}">
                    <a16:creationId xmlns:a16="http://schemas.microsoft.com/office/drawing/2014/main" id="{A229430D-9CC1-F64D-981F-E3DFA92F6097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5167770" y="1447295"/>
                <a:ext cx="213528" cy="451446"/>
              </a:xfrm>
              <a:prstGeom prst="rect">
                <a:avLst/>
              </a:prstGeom>
            </p:spPr>
            <p:txBody>
              <a:bodyPr anchor="ctr" anchorCtr="0"/>
              <a:lstStyle>
                <a:lvl1pPr marL="0" indent="0" algn="l" defTabSz="1219170" rtl="0" eaLnBrk="1" latinLnBrk="0" hangingPunct="1">
                  <a:lnSpc>
                    <a:spcPct val="90000"/>
                  </a:lnSpc>
                  <a:spcBef>
                    <a:spcPts val="1200"/>
                  </a:spcBef>
                  <a:buFont typeface="Arial" panose="020B0604020202020204" pitchFamily="34" charset="0"/>
                  <a:buNone/>
                  <a:defRPr sz="4000" b="1" i="0" kern="1200">
                    <a:solidFill>
                      <a:schemeClr val="tx1"/>
                    </a:solidFill>
                    <a:latin typeface="Overpass Mono" pitchFamily="49" charset="77"/>
                    <a:ea typeface="Verdana" panose="020B0604030504040204" pitchFamily="34" charset="0"/>
                    <a:cs typeface="Verdana" panose="020B0604030504040204" pitchFamily="34" charset="0"/>
                  </a:defRPr>
                </a:lvl1pPr>
                <a:lvl2pPr marL="0" indent="0" algn="l" defTabSz="1219170" rtl="0" eaLnBrk="1" latinLnBrk="0" hangingPunct="1">
                  <a:lnSpc>
                    <a:spcPct val="90000"/>
                  </a:lnSpc>
                  <a:spcBef>
                    <a:spcPts val="1200"/>
                  </a:spcBef>
                  <a:buFont typeface="Arial" panose="020B0604020202020204" pitchFamily="34" charset="0"/>
                  <a:buNone/>
                  <a:defRPr sz="3200" b="1" i="0" kern="1200">
                    <a:solidFill>
                      <a:schemeClr val="tx1"/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defRPr>
                </a:lvl2pPr>
                <a:lvl3pPr marL="0" indent="0" algn="l" defTabSz="1219170" rtl="0" eaLnBrk="1" latinLnBrk="0" hangingPunct="1">
                  <a:lnSpc>
                    <a:spcPct val="90000"/>
                  </a:lnSpc>
                  <a:spcBef>
                    <a:spcPts val="1200"/>
                  </a:spcBef>
                  <a:buFont typeface="Arial" panose="020B0604020202020204" pitchFamily="34" charset="0"/>
                  <a:buNone/>
                  <a:defRPr sz="2800" kern="1200">
                    <a:solidFill>
                      <a:schemeClr val="tx1"/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defRPr>
                </a:lvl3pPr>
                <a:lvl4pPr marL="0" indent="0" algn="ctr" defTabSz="1219170" rtl="0" eaLnBrk="1" latinLnBrk="0" hangingPunct="1">
                  <a:lnSpc>
                    <a:spcPct val="90000"/>
                  </a:lnSpc>
                  <a:spcBef>
                    <a:spcPts val="1200"/>
                  </a:spcBef>
                  <a:buFont typeface="Arial" panose="020B0604020202020204" pitchFamily="34" charset="0"/>
                  <a:buNone/>
                  <a:defRPr sz="2800" b="1" kern="1200">
                    <a:solidFill>
                      <a:srgbClr val="019967"/>
                    </a:solidFill>
                    <a:latin typeface="Overpass Mono" pitchFamily="49" charset="77"/>
                    <a:ea typeface="Verdana" panose="020B0604030504040204" pitchFamily="34" charset="0"/>
                    <a:cs typeface="Verdana" panose="020B0604030504040204" pitchFamily="34" charset="0"/>
                  </a:defRPr>
                </a:lvl4pPr>
                <a:lvl5pPr marL="0" indent="0" algn="l" defTabSz="1219170" rtl="0" eaLnBrk="1" latinLnBrk="0" hangingPunct="1">
                  <a:lnSpc>
                    <a:spcPct val="90000"/>
                  </a:lnSpc>
                  <a:spcBef>
                    <a:spcPts val="1200"/>
                  </a:spcBef>
                  <a:buFont typeface="Arial" panose="020B0604020202020204" pitchFamily="34" charset="0"/>
                  <a:buNone/>
                  <a:defRPr sz="2400" kern="1200">
                    <a:solidFill>
                      <a:schemeClr val="tx1"/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defRPr>
                </a:lvl5pPr>
                <a:lvl6pPr marL="3352716" indent="-304792" algn="l" defTabSz="1219170" rtl="0" eaLnBrk="1" latinLnBrk="0" hangingPunct="1">
                  <a:lnSpc>
                    <a:spcPct val="90000"/>
                  </a:lnSpc>
                  <a:spcBef>
                    <a:spcPts val="667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962301" indent="-304792" algn="l" defTabSz="1219170" rtl="0" eaLnBrk="1" latinLnBrk="0" hangingPunct="1">
                  <a:lnSpc>
                    <a:spcPct val="90000"/>
                  </a:lnSpc>
                  <a:spcBef>
                    <a:spcPts val="667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571886" indent="-304792" algn="l" defTabSz="1219170" rtl="0" eaLnBrk="1" latinLnBrk="0" hangingPunct="1">
                  <a:lnSpc>
                    <a:spcPct val="90000"/>
                  </a:lnSpc>
                  <a:spcBef>
                    <a:spcPts val="667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5181470" indent="-304792" algn="l" defTabSz="1219170" rtl="0" eaLnBrk="1" latinLnBrk="0" hangingPunct="1">
                  <a:lnSpc>
                    <a:spcPct val="90000"/>
                  </a:lnSpc>
                  <a:spcBef>
                    <a:spcPts val="667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lvl="3"/>
                <a:r>
                  <a:rPr lang="en-GB" dirty="0"/>
                  <a:t>!</a:t>
                </a:r>
              </a:p>
            </p:txBody>
          </p:sp>
        </p:grpSp>
        <p:sp>
          <p:nvSpPr>
            <p:cNvPr id="50" name="Title 1">
              <a:extLst>
                <a:ext uri="{FF2B5EF4-FFF2-40B4-BE49-F238E27FC236}">
                  <a16:creationId xmlns:a16="http://schemas.microsoft.com/office/drawing/2014/main" id="{B535CF16-1455-E941-BB22-E86FD2C2F732}"/>
                </a:ext>
              </a:extLst>
            </p:cNvPr>
            <p:cNvSpPr txBox="1">
              <a:spLocks/>
            </p:cNvSpPr>
            <p:nvPr/>
          </p:nvSpPr>
          <p:spPr>
            <a:xfrm>
              <a:off x="9841780" y="611125"/>
              <a:ext cx="4952415" cy="3126772"/>
            </a:xfrm>
            <a:prstGeom prst="rect">
              <a:avLst/>
            </a:prstGeom>
          </p:spPr>
          <p:txBody>
            <a:bodyPr vert="horz" lIns="121920" tIns="60960" rIns="121920" bIns="60960" rtlCol="0" anchor="ctr" anchorCtr="0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Overpass" pitchFamily="2" charset="77"/>
                  <a:ea typeface="+mj-ea"/>
                  <a:cs typeface="+mj-cs"/>
                </a:defRPr>
              </a:lvl1pPr>
            </a:lstStyle>
            <a:p>
              <a:pPr lvl="0">
                <a:lnSpc>
                  <a:spcPct val="100000"/>
                </a:lnSpc>
                <a:spcBef>
                  <a:spcPts val="0"/>
                </a:spcBef>
              </a:pPr>
              <a:r>
                <a:rPr lang="en-GB" sz="2400" dirty="0">
                  <a:solidFill>
                    <a:schemeClr val="dk1"/>
                  </a:solidFill>
                  <a:latin typeface="Overpass Mono" pitchFamily="49" charset="77"/>
                  <a:ea typeface="Calibri"/>
                  <a:cs typeface="Calibri"/>
                  <a:sym typeface="Calibri"/>
                </a:rPr>
                <a:t>Mae </a:t>
              </a:r>
              <a:r>
                <a:rPr lang="en-GB" sz="2400" dirty="0" err="1">
                  <a:solidFill>
                    <a:schemeClr val="dk1"/>
                  </a:solidFill>
                  <a:latin typeface="Overpass Mono" pitchFamily="49" charset="77"/>
                  <a:ea typeface="Calibri"/>
                  <a:cs typeface="Calibri"/>
                  <a:sym typeface="Calibri"/>
                </a:rPr>
                <a:t>gwefan</a:t>
              </a:r>
              <a:r>
                <a:rPr lang="en-GB" sz="2400" dirty="0">
                  <a:solidFill>
                    <a:schemeClr val="dk1"/>
                  </a:solidFill>
                  <a:latin typeface="Overpass Mono" pitchFamily="49" charset="77"/>
                  <a:ea typeface="Calibri"/>
                  <a:cs typeface="Calibri"/>
                  <a:sym typeface="Calibri"/>
                </a:rPr>
                <a:t> Lego </a:t>
              </a:r>
              <a:r>
                <a:rPr lang="en-GB" sz="2400" dirty="0" err="1">
                  <a:solidFill>
                    <a:schemeClr val="dk1"/>
                  </a:solidFill>
                  <a:latin typeface="Overpass Mono" pitchFamily="49" charset="77"/>
                  <a:ea typeface="Calibri"/>
                  <a:cs typeface="Calibri"/>
                  <a:sym typeface="Calibri"/>
                </a:rPr>
                <a:t>yn</a:t>
              </a:r>
              <a:r>
                <a:rPr lang="en-GB" sz="2400" dirty="0">
                  <a:solidFill>
                    <a:schemeClr val="dk1"/>
                  </a:solidFill>
                  <a:latin typeface="Overpass Mono" pitchFamily="49" charset="77"/>
                  <a:ea typeface="Calibri"/>
                  <a:cs typeface="Calibri"/>
                  <a:sym typeface="Calibri"/>
                </a:rPr>
                <a:t> </a:t>
              </a:r>
              <a:r>
                <a:rPr lang="en-GB" sz="2400" dirty="0" err="1">
                  <a:solidFill>
                    <a:schemeClr val="dk1"/>
                  </a:solidFill>
                  <a:latin typeface="Overpass Mono" pitchFamily="49" charset="77"/>
                  <a:ea typeface="Calibri"/>
                  <a:cs typeface="Calibri"/>
                  <a:sym typeface="Calibri"/>
                </a:rPr>
                <a:t>defnyddio</a:t>
              </a:r>
              <a:r>
                <a:rPr lang="en-GB" sz="2400" dirty="0">
                  <a:solidFill>
                    <a:schemeClr val="dk1"/>
                  </a:solidFill>
                  <a:latin typeface="Overpass Mono" pitchFamily="49" charset="77"/>
                  <a:ea typeface="Calibri"/>
                  <a:cs typeface="Calibri"/>
                  <a:sym typeface="Calibri"/>
                </a:rPr>
                <a:t> </a:t>
              </a:r>
              <a:r>
                <a:rPr lang="en-GB" sz="2400" dirty="0" err="1">
                  <a:solidFill>
                    <a:schemeClr val="dk1"/>
                  </a:solidFill>
                  <a:latin typeface="Overpass Mono" pitchFamily="49" charset="77"/>
                  <a:ea typeface="Calibri"/>
                  <a:cs typeface="Calibri"/>
                  <a:sym typeface="Calibri"/>
                </a:rPr>
                <a:t>fideo</a:t>
              </a:r>
              <a:r>
                <a:rPr lang="en-GB" sz="2400" dirty="0">
                  <a:solidFill>
                    <a:schemeClr val="dk1"/>
                  </a:solidFill>
                  <a:latin typeface="Overpass Mono" pitchFamily="49" charset="77"/>
                  <a:ea typeface="Calibri"/>
                  <a:cs typeface="Calibri"/>
                  <a:sym typeface="Calibri"/>
                </a:rPr>
                <a:t> </a:t>
              </a:r>
              <a:r>
                <a:rPr lang="en-GB" sz="2400" dirty="0" err="1">
                  <a:solidFill>
                    <a:schemeClr val="dk1"/>
                  </a:solidFill>
                  <a:latin typeface="Overpass Mono" pitchFamily="49" charset="77"/>
                  <a:ea typeface="Calibri"/>
                  <a:cs typeface="Calibri"/>
                  <a:sym typeface="Calibri"/>
                </a:rPr>
                <a:t>hwyliog</a:t>
              </a:r>
              <a:r>
                <a:rPr lang="en-GB" sz="2400" dirty="0">
                  <a:solidFill>
                    <a:schemeClr val="dk1"/>
                  </a:solidFill>
                  <a:latin typeface="Overpass Mono" pitchFamily="49" charset="77"/>
                  <a:ea typeface="Calibri"/>
                  <a:cs typeface="Calibri"/>
                  <a:sym typeface="Calibri"/>
                </a:rPr>
                <a:t> </a:t>
              </a:r>
              <a:r>
                <a:rPr lang="en-GB" sz="2400" dirty="0" err="1">
                  <a:solidFill>
                    <a:schemeClr val="dk1"/>
                  </a:solidFill>
                  <a:latin typeface="Overpass Mono" pitchFamily="49" charset="77"/>
                  <a:ea typeface="Calibri"/>
                  <a:cs typeface="Calibri"/>
                  <a:sym typeface="Calibri"/>
                </a:rPr>
                <a:t>i</a:t>
              </a:r>
              <a:r>
                <a:rPr lang="en-GB" sz="2400" dirty="0">
                  <a:solidFill>
                    <a:schemeClr val="dk1"/>
                  </a:solidFill>
                  <a:latin typeface="Overpass Mono" pitchFamily="49" charset="77"/>
                  <a:ea typeface="Calibri"/>
                  <a:cs typeface="Calibri"/>
                  <a:sym typeface="Calibri"/>
                </a:rPr>
                <a:t> </a:t>
              </a:r>
              <a:r>
                <a:rPr lang="en-GB" sz="2400" dirty="0" err="1">
                  <a:solidFill>
                    <a:schemeClr val="dk1"/>
                  </a:solidFill>
                  <a:latin typeface="Overpass Mono" pitchFamily="49" charset="77"/>
                  <a:ea typeface="Calibri"/>
                  <a:cs typeface="Calibri"/>
                  <a:sym typeface="Calibri"/>
                </a:rPr>
                <a:t>esbonio</a:t>
              </a:r>
              <a:r>
                <a:rPr lang="en-GB" sz="2400" dirty="0">
                  <a:solidFill>
                    <a:schemeClr val="dk1"/>
                  </a:solidFill>
                  <a:latin typeface="Overpass Mono" pitchFamily="49" charset="77"/>
                  <a:ea typeface="Calibri"/>
                  <a:cs typeface="Calibri"/>
                  <a:sym typeface="Calibri"/>
                </a:rPr>
                <a:t> </a:t>
              </a:r>
              <a:r>
                <a:rPr lang="en-GB" sz="2400" dirty="0" err="1">
                  <a:solidFill>
                    <a:schemeClr val="dk1"/>
                  </a:solidFill>
                  <a:latin typeface="Overpass Mono" pitchFamily="49" charset="77"/>
                  <a:ea typeface="Calibri"/>
                  <a:cs typeface="Calibri"/>
                  <a:sym typeface="Calibri"/>
                </a:rPr>
                <a:t>beth</a:t>
              </a:r>
              <a:r>
                <a:rPr lang="en-GB" sz="2400" dirty="0">
                  <a:solidFill>
                    <a:schemeClr val="dk1"/>
                  </a:solidFill>
                  <a:latin typeface="Overpass Mono" pitchFamily="49" charset="77"/>
                  <a:ea typeface="Calibri"/>
                  <a:cs typeface="Calibri"/>
                  <a:sym typeface="Calibri"/>
                </a:rPr>
                <a:t> </a:t>
              </a:r>
              <a:r>
                <a:rPr lang="en-GB" sz="2400" dirty="0" err="1">
                  <a:solidFill>
                    <a:schemeClr val="dk1"/>
                  </a:solidFill>
                  <a:latin typeface="Overpass Mono" pitchFamily="49" charset="77"/>
                  <a:ea typeface="Calibri"/>
                  <a:cs typeface="Calibri"/>
                  <a:sym typeface="Calibri"/>
                </a:rPr>
                <a:t>sy'n</a:t>
              </a:r>
              <a:r>
                <a:rPr lang="en-GB" sz="2400" dirty="0">
                  <a:solidFill>
                    <a:schemeClr val="dk1"/>
                  </a:solidFill>
                  <a:latin typeface="Overpass Mono" pitchFamily="49" charset="77"/>
                  <a:ea typeface="Calibri"/>
                  <a:cs typeface="Calibri"/>
                  <a:sym typeface="Calibri"/>
                </a:rPr>
                <a:t> </a:t>
              </a:r>
              <a:r>
                <a:rPr lang="en-GB" sz="2400" dirty="0" err="1">
                  <a:solidFill>
                    <a:schemeClr val="dk1"/>
                  </a:solidFill>
                  <a:latin typeface="Overpass Mono" pitchFamily="49" charset="77"/>
                  <a:ea typeface="Calibri"/>
                  <a:cs typeface="Calibri"/>
                  <a:sym typeface="Calibri"/>
                </a:rPr>
                <a:t>digwydd</a:t>
              </a:r>
              <a:r>
                <a:rPr lang="en-GB" sz="2400" dirty="0">
                  <a:solidFill>
                    <a:schemeClr val="dk1"/>
                  </a:solidFill>
                  <a:latin typeface="Overpass Mono" pitchFamily="49" charset="77"/>
                  <a:ea typeface="Calibri"/>
                  <a:cs typeface="Calibri"/>
                  <a:sym typeface="Calibri"/>
                </a:rPr>
                <a:t> </a:t>
              </a:r>
              <a:r>
                <a:rPr lang="en-GB" sz="2400" dirty="0" err="1">
                  <a:solidFill>
                    <a:schemeClr val="dk1"/>
                  </a:solidFill>
                  <a:latin typeface="Overpass Mono" pitchFamily="49" charset="77"/>
                  <a:ea typeface="Calibri"/>
                  <a:cs typeface="Calibri"/>
                  <a:sym typeface="Calibri"/>
                </a:rPr>
                <a:t>i</a:t>
              </a:r>
              <a:r>
                <a:rPr lang="en-GB" sz="2400" dirty="0">
                  <a:solidFill>
                    <a:schemeClr val="dk1"/>
                  </a:solidFill>
                  <a:latin typeface="Overpass Mono" pitchFamily="49" charset="77"/>
                  <a:ea typeface="Calibri"/>
                  <a:cs typeface="Calibri"/>
                  <a:sym typeface="Calibri"/>
                </a:rPr>
                <a:t> </a:t>
              </a:r>
              <a:r>
                <a:rPr lang="en-GB" sz="2400" dirty="0" err="1">
                  <a:solidFill>
                    <a:schemeClr val="dk1"/>
                  </a:solidFill>
                  <a:latin typeface="Overpass Mono" pitchFamily="49" charset="77"/>
                  <a:ea typeface="Calibri"/>
                  <a:cs typeface="Calibri"/>
                  <a:sym typeface="Calibri"/>
                </a:rPr>
                <a:t>ddata</a:t>
              </a:r>
              <a:r>
                <a:rPr lang="en-GB" sz="2400" dirty="0">
                  <a:solidFill>
                    <a:schemeClr val="dk1"/>
                  </a:solidFill>
                  <a:latin typeface="Overpass Mono" pitchFamily="49" charset="77"/>
                  <a:ea typeface="Calibri"/>
                  <a:cs typeface="Calibri"/>
                  <a:sym typeface="Calibri"/>
                </a:rPr>
                <a:t> personol plant pan </a:t>
              </a:r>
              <a:r>
                <a:rPr lang="en-GB" sz="2400" dirty="0" err="1">
                  <a:solidFill>
                    <a:schemeClr val="dk1"/>
                  </a:solidFill>
                  <a:latin typeface="Overpass Mono" pitchFamily="49" charset="77"/>
                  <a:ea typeface="Calibri"/>
                  <a:cs typeface="Calibri"/>
                  <a:sym typeface="Calibri"/>
                </a:rPr>
                <a:t>fyddan</a:t>
              </a:r>
              <a:r>
                <a:rPr lang="en-GB" sz="2400" dirty="0">
                  <a:solidFill>
                    <a:schemeClr val="dk1"/>
                  </a:solidFill>
                  <a:latin typeface="Overpass Mono" pitchFamily="49" charset="77"/>
                  <a:ea typeface="Calibri"/>
                  <a:cs typeface="Calibri"/>
                  <a:sym typeface="Calibri"/>
                </a:rPr>
                <a:t> </a:t>
              </a:r>
              <a:r>
                <a:rPr lang="en-GB" sz="2400" dirty="0" err="1">
                  <a:solidFill>
                    <a:schemeClr val="dk1"/>
                  </a:solidFill>
                  <a:latin typeface="Overpass Mono" pitchFamily="49" charset="77"/>
                  <a:ea typeface="Calibri"/>
                  <a:cs typeface="Calibri"/>
                  <a:sym typeface="Calibri"/>
                </a:rPr>
                <a:t>nhw’n</a:t>
              </a:r>
              <a:r>
                <a:rPr lang="en-GB" sz="2400" dirty="0">
                  <a:solidFill>
                    <a:schemeClr val="dk1"/>
                  </a:solidFill>
                  <a:latin typeface="Overpass Mono" pitchFamily="49" charset="77"/>
                  <a:ea typeface="Calibri"/>
                  <a:cs typeface="Calibri"/>
                  <a:sym typeface="Calibri"/>
                </a:rPr>
                <a:t> </a:t>
              </a:r>
              <a:r>
                <a:rPr lang="en-GB" sz="2400" dirty="0" err="1">
                  <a:solidFill>
                    <a:schemeClr val="dk1"/>
                  </a:solidFill>
                  <a:latin typeface="Overpass Mono" pitchFamily="49" charset="77"/>
                  <a:ea typeface="Calibri"/>
                  <a:cs typeface="Calibri"/>
                  <a:sym typeface="Calibri"/>
                </a:rPr>
                <a:t>defnyddio'r</a:t>
              </a:r>
              <a:r>
                <a:rPr lang="en-GB" sz="2400" dirty="0">
                  <a:solidFill>
                    <a:schemeClr val="dk1"/>
                  </a:solidFill>
                  <a:latin typeface="Overpass Mono" pitchFamily="49" charset="77"/>
                  <a:ea typeface="Calibri"/>
                  <a:cs typeface="Calibri"/>
                  <a:sym typeface="Calibri"/>
                </a:rPr>
                <a:t> </a:t>
              </a:r>
              <a:r>
                <a:rPr lang="en-GB" sz="2400" dirty="0" err="1">
                  <a:solidFill>
                    <a:schemeClr val="dk1"/>
                  </a:solidFill>
                  <a:latin typeface="Overpass Mono" pitchFamily="49" charset="77"/>
                  <a:ea typeface="Calibri"/>
                  <a:cs typeface="Calibri"/>
                  <a:sym typeface="Calibri"/>
                </a:rPr>
                <a:t>wefan</a:t>
              </a:r>
              <a:r>
                <a:rPr lang="en-GB" sz="2400" dirty="0">
                  <a:solidFill>
                    <a:schemeClr val="dk1"/>
                  </a:solidFill>
                  <a:latin typeface="Overpass Mono" pitchFamily="49" charset="77"/>
                  <a:ea typeface="Calibri"/>
                  <a:cs typeface="Calibri"/>
                  <a:sym typeface="Calibri"/>
                </a:rPr>
                <a:t>.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1650390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53" presetClass="entr" presetSubtype="16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53" presetClass="entr" presetSubtype="16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Rectangle 58">
            <a:extLst>
              <a:ext uri="{FF2B5EF4-FFF2-40B4-BE49-F238E27FC236}">
                <a16:creationId xmlns:a16="http://schemas.microsoft.com/office/drawing/2014/main" id="{6B94A6EB-51A6-BA45-9176-495C0E68DB6A}"/>
              </a:ext>
            </a:extLst>
          </p:cNvPr>
          <p:cNvSpPr/>
          <p:nvPr/>
        </p:nvSpPr>
        <p:spPr>
          <a:xfrm>
            <a:off x="-192297" y="-228600"/>
            <a:ext cx="12408110" cy="6015039"/>
          </a:xfrm>
          <a:prstGeom prst="rect">
            <a:avLst/>
          </a:prstGeom>
          <a:solidFill>
            <a:schemeClr val="bg1"/>
          </a:solidFill>
          <a:ln w="34925">
            <a:solidFill>
              <a:srgbClr val="01996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/>
          </a:p>
        </p:txBody>
      </p:sp>
      <p:sp>
        <p:nvSpPr>
          <p:cNvPr id="60" name="Title 1">
            <a:extLst>
              <a:ext uri="{FF2B5EF4-FFF2-40B4-BE49-F238E27FC236}">
                <a16:creationId xmlns:a16="http://schemas.microsoft.com/office/drawing/2014/main" id="{B8D345B6-A03C-9842-AD2F-D34B6D912BF5}"/>
              </a:ext>
            </a:extLst>
          </p:cNvPr>
          <p:cNvSpPr txBox="1">
            <a:spLocks/>
          </p:cNvSpPr>
          <p:nvPr/>
        </p:nvSpPr>
        <p:spPr>
          <a:xfrm>
            <a:off x="692201" y="611125"/>
            <a:ext cx="8601067" cy="3283686"/>
          </a:xfrm>
          <a:prstGeom prst="rect">
            <a:avLst/>
          </a:prstGeom>
        </p:spPr>
        <p:txBody>
          <a:bodyPr/>
          <a:lstStyle>
            <a:lvl1pPr algn="l" defTabSz="1219170" rtl="0" eaLnBrk="1" latinLnBrk="0" hangingPunct="1">
              <a:lnSpc>
                <a:spcPts val="6800"/>
              </a:lnSpc>
              <a:spcBef>
                <a:spcPct val="0"/>
              </a:spcBef>
              <a:buNone/>
              <a:defRPr sz="5500" b="0" i="0" kern="1200">
                <a:solidFill>
                  <a:schemeClr val="tx1"/>
                </a:solidFill>
                <a:latin typeface="Overpass Mono" pitchFamily="49" charset="77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en-GB" sz="3600" b="1" dirty="0" err="1">
                <a:solidFill>
                  <a:schemeClr val="dk1"/>
                </a:solidFill>
                <a:ea typeface="Calibri"/>
                <a:cs typeface="Calibri"/>
                <a:sym typeface="Calibri"/>
              </a:rPr>
              <a:t>Gweithgaredd</a:t>
            </a:r>
            <a:r>
              <a:rPr lang="en-GB" sz="3600" b="1" dirty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 1: </a:t>
            </a:r>
            <a:br>
              <a:rPr lang="en-GB" sz="3600" b="1" dirty="0">
                <a:solidFill>
                  <a:schemeClr val="dk1"/>
                </a:solidFill>
                <a:ea typeface="Calibri"/>
                <a:cs typeface="Calibri"/>
                <a:sym typeface="Calibri"/>
              </a:rPr>
            </a:br>
            <a:r>
              <a:rPr lang="en-GB" sz="3600" b="1" dirty="0" err="1">
                <a:solidFill>
                  <a:schemeClr val="dk1"/>
                </a:solidFill>
                <a:ea typeface="Calibri"/>
                <a:cs typeface="Calibri"/>
                <a:sym typeface="Calibri"/>
              </a:rPr>
              <a:t>Geiriau</a:t>
            </a:r>
            <a:r>
              <a:rPr lang="en-GB" sz="3600" b="1" dirty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 </a:t>
            </a:r>
            <a:r>
              <a:rPr lang="en-GB" sz="3600" b="1" dirty="0" err="1">
                <a:solidFill>
                  <a:schemeClr val="dk1"/>
                </a:solidFill>
                <a:ea typeface="Calibri"/>
                <a:cs typeface="Calibri"/>
                <a:sym typeface="Calibri"/>
              </a:rPr>
              <a:t>allweddol</a:t>
            </a:r>
            <a:r>
              <a:rPr lang="en-GB" sz="3600" b="1" dirty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 </a:t>
            </a:r>
          </a:p>
          <a:p>
            <a:pPr>
              <a:lnSpc>
                <a:spcPct val="100000"/>
              </a:lnSpc>
            </a:pPr>
            <a:endParaRPr lang="en-GB" sz="2400" dirty="0">
              <a:solidFill>
                <a:schemeClr val="dk1"/>
              </a:solidFill>
              <a:ea typeface="Calibri"/>
              <a:cs typeface="Calibri"/>
              <a:sym typeface="Calibri"/>
            </a:endParaRPr>
          </a:p>
          <a:p>
            <a:pPr>
              <a:lnSpc>
                <a:spcPct val="100000"/>
              </a:lnSpc>
            </a:pPr>
            <a:r>
              <a:rPr lang="en-GB" sz="2400" dirty="0" err="1">
                <a:solidFill>
                  <a:schemeClr val="dk1"/>
                </a:solidFill>
                <a:ea typeface="Calibri"/>
                <a:cs typeface="Calibri"/>
                <a:sym typeface="Calibri"/>
              </a:rPr>
              <a:t>Allwch</a:t>
            </a:r>
            <a:r>
              <a:rPr lang="en-GB" sz="2400" dirty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 chi </a:t>
            </a:r>
            <a:r>
              <a:rPr lang="en-GB" sz="2400" dirty="0" err="1">
                <a:solidFill>
                  <a:schemeClr val="dk1"/>
                </a:solidFill>
                <a:ea typeface="Calibri"/>
                <a:cs typeface="Calibri"/>
                <a:sym typeface="Calibri"/>
              </a:rPr>
              <a:t>baru’r</a:t>
            </a:r>
            <a:r>
              <a:rPr lang="en-GB" sz="2400" dirty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 </a:t>
            </a:r>
            <a:r>
              <a:rPr lang="en-GB" sz="2400" dirty="0" err="1">
                <a:solidFill>
                  <a:schemeClr val="dk1"/>
                </a:solidFill>
                <a:ea typeface="Calibri"/>
                <a:cs typeface="Calibri"/>
                <a:sym typeface="Calibri"/>
              </a:rPr>
              <a:t>geiriau</a:t>
            </a:r>
            <a:r>
              <a:rPr lang="en-GB" sz="2400" dirty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 </a:t>
            </a:r>
            <a:r>
              <a:rPr lang="en-GB" sz="2400" dirty="0" err="1">
                <a:solidFill>
                  <a:schemeClr val="dk1"/>
                </a:solidFill>
                <a:ea typeface="Calibri"/>
                <a:cs typeface="Calibri"/>
                <a:sym typeface="Calibri"/>
              </a:rPr>
              <a:t>hyn</a:t>
            </a:r>
            <a:r>
              <a:rPr lang="en-GB" sz="2400" dirty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 </a:t>
            </a:r>
            <a:r>
              <a:rPr lang="en-GB" sz="2400" dirty="0" err="1">
                <a:solidFill>
                  <a:schemeClr val="dk1"/>
                </a:solidFill>
                <a:ea typeface="Calibri"/>
                <a:cs typeface="Calibri"/>
                <a:sym typeface="Calibri"/>
              </a:rPr>
              <a:t>â’u</a:t>
            </a:r>
            <a:r>
              <a:rPr lang="en-GB" sz="2400" dirty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 </a:t>
            </a:r>
            <a:r>
              <a:rPr lang="en-GB" sz="2400" dirty="0" err="1">
                <a:solidFill>
                  <a:schemeClr val="dk1"/>
                </a:solidFill>
                <a:ea typeface="Calibri"/>
                <a:cs typeface="Calibri"/>
                <a:sym typeface="Calibri"/>
              </a:rPr>
              <a:t>diffiniadau</a:t>
            </a:r>
            <a:r>
              <a:rPr lang="en-GB" sz="2400" dirty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? </a:t>
            </a:r>
          </a:p>
          <a:p>
            <a:pPr>
              <a:lnSpc>
                <a:spcPct val="100000"/>
              </a:lnSpc>
            </a:pPr>
            <a:endParaRPr lang="en-GB" sz="2400" dirty="0">
              <a:solidFill>
                <a:schemeClr val="dk1"/>
              </a:solidFill>
              <a:ea typeface="Calibri"/>
              <a:cs typeface="Calibri"/>
              <a:sym typeface="Calibri"/>
            </a:endParaRPr>
          </a:p>
          <a:p>
            <a:pPr>
              <a:lnSpc>
                <a:spcPct val="100000"/>
              </a:lnSpc>
            </a:pPr>
            <a:r>
              <a:rPr lang="en-GB" sz="2400" dirty="0" err="1">
                <a:solidFill>
                  <a:schemeClr val="dk1"/>
                </a:solidFill>
                <a:ea typeface="Calibri"/>
                <a:cs typeface="Calibri"/>
                <a:sym typeface="Calibri"/>
              </a:rPr>
              <a:t>Gweithiwch</a:t>
            </a:r>
            <a:r>
              <a:rPr lang="en-GB" sz="2400" dirty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 </a:t>
            </a:r>
            <a:r>
              <a:rPr lang="en-GB" sz="2400" dirty="0" err="1">
                <a:solidFill>
                  <a:schemeClr val="dk1"/>
                </a:solidFill>
                <a:ea typeface="Calibri"/>
                <a:cs typeface="Calibri"/>
                <a:sym typeface="Calibri"/>
              </a:rPr>
              <a:t>mewn</a:t>
            </a:r>
            <a:r>
              <a:rPr lang="en-GB" sz="2400" dirty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 </a:t>
            </a:r>
            <a:r>
              <a:rPr lang="en-GB" sz="2400" dirty="0" err="1">
                <a:solidFill>
                  <a:schemeClr val="dk1"/>
                </a:solidFill>
                <a:ea typeface="Calibri"/>
                <a:cs typeface="Calibri"/>
                <a:sym typeface="Calibri"/>
              </a:rPr>
              <a:t>parau</a:t>
            </a:r>
            <a:r>
              <a:rPr lang="en-GB" sz="2400" dirty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 </a:t>
            </a:r>
            <a:r>
              <a:rPr lang="en-GB" sz="2400" dirty="0" err="1">
                <a:solidFill>
                  <a:schemeClr val="dk1"/>
                </a:solidFill>
                <a:ea typeface="Calibri"/>
                <a:cs typeface="Calibri"/>
                <a:sym typeface="Calibri"/>
              </a:rPr>
              <a:t>i</a:t>
            </a:r>
            <a:r>
              <a:rPr lang="en-GB" sz="2400" dirty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 </a:t>
            </a:r>
            <a:r>
              <a:rPr lang="en-GB" sz="2400" dirty="0" err="1">
                <a:solidFill>
                  <a:schemeClr val="dk1"/>
                </a:solidFill>
                <a:ea typeface="Calibri"/>
                <a:cs typeface="Calibri"/>
                <a:sym typeface="Calibri"/>
              </a:rPr>
              <a:t>gwblhau'r</a:t>
            </a:r>
            <a:r>
              <a:rPr lang="en-GB" sz="2400" dirty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 </a:t>
            </a:r>
            <a:r>
              <a:rPr lang="en-GB" sz="2400" dirty="0" err="1">
                <a:solidFill>
                  <a:schemeClr val="dk1"/>
                </a:solidFill>
                <a:ea typeface="Calibri"/>
                <a:cs typeface="Calibri"/>
                <a:sym typeface="Calibri"/>
              </a:rPr>
              <a:t>daflen</a:t>
            </a:r>
            <a:r>
              <a:rPr lang="en-GB" sz="2400" dirty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 </a:t>
            </a:r>
            <a:r>
              <a:rPr lang="en-GB" sz="2400" dirty="0" err="1">
                <a:solidFill>
                  <a:schemeClr val="dk1"/>
                </a:solidFill>
                <a:ea typeface="Calibri"/>
                <a:cs typeface="Calibri"/>
                <a:sym typeface="Calibri"/>
              </a:rPr>
              <a:t>waith</a:t>
            </a:r>
            <a:r>
              <a:rPr lang="en-GB" sz="2400" dirty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. </a:t>
            </a:r>
          </a:p>
          <a:p>
            <a:pPr>
              <a:lnSpc>
                <a:spcPct val="100000"/>
              </a:lnSpc>
            </a:pPr>
            <a:endParaRPr lang="en-GB" sz="2400" dirty="0">
              <a:solidFill>
                <a:schemeClr val="dk1"/>
              </a:solidFill>
              <a:ea typeface="Calibri"/>
              <a:cs typeface="Calibri"/>
              <a:sym typeface="Calibri"/>
            </a:endParaRPr>
          </a:p>
          <a:p>
            <a:pPr>
              <a:lnSpc>
                <a:spcPct val="100000"/>
              </a:lnSpc>
            </a:pPr>
            <a:endParaRPr lang="en-GB" sz="2400" dirty="0">
              <a:solidFill>
                <a:schemeClr val="dk1"/>
              </a:solidFill>
              <a:ea typeface="Calibri"/>
              <a:cs typeface="Calibri"/>
              <a:sym typeface="Calibri"/>
            </a:endParaRPr>
          </a:p>
          <a:p>
            <a:pPr>
              <a:lnSpc>
                <a:spcPct val="100000"/>
              </a:lnSpc>
            </a:pPr>
            <a:r>
              <a:rPr lang="en-GB" sz="3600" b="1" dirty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 </a:t>
            </a:r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08CF2413-0E35-9346-BD53-767D8530556B}"/>
              </a:ext>
            </a:extLst>
          </p:cNvPr>
          <p:cNvGrpSpPr/>
          <p:nvPr/>
        </p:nvGrpSpPr>
        <p:grpSpPr>
          <a:xfrm>
            <a:off x="9091595" y="420377"/>
            <a:ext cx="6262705" cy="11959489"/>
            <a:chOff x="1263049" y="254123"/>
            <a:chExt cx="5553376" cy="10604928"/>
          </a:xfrm>
        </p:grpSpPr>
        <p:sp>
          <p:nvSpPr>
            <p:cNvPr id="30" name="Rounded Rectangle 29">
              <a:extLst>
                <a:ext uri="{FF2B5EF4-FFF2-40B4-BE49-F238E27FC236}">
                  <a16:creationId xmlns:a16="http://schemas.microsoft.com/office/drawing/2014/main" id="{8B274459-24AB-6E4F-8263-9DBA363CF1AC}"/>
                </a:ext>
              </a:extLst>
            </p:cNvPr>
            <p:cNvSpPr/>
            <p:nvPr/>
          </p:nvSpPr>
          <p:spPr>
            <a:xfrm>
              <a:off x="1263049" y="254123"/>
              <a:ext cx="5553376" cy="10604928"/>
            </a:xfrm>
            <a:prstGeom prst="roundRect">
              <a:avLst>
                <a:gd name="adj" fmla="val 8237"/>
              </a:avLst>
            </a:prstGeom>
            <a:solidFill>
              <a:schemeClr val="bg1"/>
            </a:solidFill>
            <a:ln w="38100">
              <a:solidFill>
                <a:srgbClr val="01996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/>
                <a:t>vv</a:t>
              </a:r>
              <a:endParaRPr lang="en-US" dirty="0"/>
            </a:p>
          </p:txBody>
        </p:sp>
        <p:sp>
          <p:nvSpPr>
            <p:cNvPr id="31" name="Rounded Rectangle 30">
              <a:extLst>
                <a:ext uri="{FF2B5EF4-FFF2-40B4-BE49-F238E27FC236}">
                  <a16:creationId xmlns:a16="http://schemas.microsoft.com/office/drawing/2014/main" id="{0B01F867-2DF7-F846-B5D3-E0EE3B42C84C}"/>
                </a:ext>
              </a:extLst>
            </p:cNvPr>
            <p:cNvSpPr/>
            <p:nvPr/>
          </p:nvSpPr>
          <p:spPr>
            <a:xfrm>
              <a:off x="1620000" y="1094400"/>
              <a:ext cx="4838573" cy="8790750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 w="38100">
              <a:solidFill>
                <a:srgbClr val="01996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2" name="Rounded Rectangle 31">
              <a:extLst>
                <a:ext uri="{FF2B5EF4-FFF2-40B4-BE49-F238E27FC236}">
                  <a16:creationId xmlns:a16="http://schemas.microsoft.com/office/drawing/2014/main" id="{735C434C-9D8E-494F-8E5E-93372C8C67A4}"/>
                </a:ext>
              </a:extLst>
            </p:cNvPr>
            <p:cNvSpPr/>
            <p:nvPr/>
          </p:nvSpPr>
          <p:spPr>
            <a:xfrm>
              <a:off x="3788478" y="10110183"/>
              <a:ext cx="502517" cy="502209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38100">
              <a:solidFill>
                <a:srgbClr val="01996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/>
                <a:t>vv</a:t>
              </a:r>
              <a:endParaRPr lang="en-US" dirty="0"/>
            </a:p>
          </p:txBody>
        </p:sp>
        <p:sp>
          <p:nvSpPr>
            <p:cNvPr id="33" name="Rounded Rectangle 32">
              <a:extLst>
                <a:ext uri="{FF2B5EF4-FFF2-40B4-BE49-F238E27FC236}">
                  <a16:creationId xmlns:a16="http://schemas.microsoft.com/office/drawing/2014/main" id="{52694DD3-1446-D845-9C73-7660C5983081}"/>
                </a:ext>
              </a:extLst>
            </p:cNvPr>
            <p:cNvSpPr/>
            <p:nvPr/>
          </p:nvSpPr>
          <p:spPr>
            <a:xfrm>
              <a:off x="3503968" y="676831"/>
              <a:ext cx="663570" cy="64595"/>
            </a:xfrm>
            <a:prstGeom prst="roundRect">
              <a:avLst>
                <a:gd name="adj" fmla="val 50000"/>
              </a:avLst>
            </a:prstGeom>
            <a:solidFill>
              <a:srgbClr val="0199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C7F6B867-3793-A54F-A7B1-97324BFC23E8}"/>
                </a:ext>
              </a:extLst>
            </p:cNvPr>
            <p:cNvSpPr/>
            <p:nvPr/>
          </p:nvSpPr>
          <p:spPr>
            <a:xfrm>
              <a:off x="4349939" y="620759"/>
              <a:ext cx="173782" cy="171940"/>
            </a:xfrm>
            <a:prstGeom prst="ellipse">
              <a:avLst/>
            </a:prstGeom>
            <a:solidFill>
              <a:srgbClr val="0199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3" name="Picture 2" descr="Diagram&#10;&#10;Description automatically generated with low confidence">
            <a:extLst>
              <a:ext uri="{FF2B5EF4-FFF2-40B4-BE49-F238E27FC236}">
                <a16:creationId xmlns:a16="http://schemas.microsoft.com/office/drawing/2014/main" id="{30027549-850C-4683-9647-0974CCAEC55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05025" y="1367982"/>
            <a:ext cx="5456601" cy="76949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37402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Rectangle 58">
            <a:extLst>
              <a:ext uri="{FF2B5EF4-FFF2-40B4-BE49-F238E27FC236}">
                <a16:creationId xmlns:a16="http://schemas.microsoft.com/office/drawing/2014/main" id="{6B94A6EB-51A6-BA45-9176-495C0E68DB6A}"/>
              </a:ext>
            </a:extLst>
          </p:cNvPr>
          <p:cNvSpPr/>
          <p:nvPr/>
        </p:nvSpPr>
        <p:spPr>
          <a:xfrm>
            <a:off x="-192297" y="-228600"/>
            <a:ext cx="12408110" cy="6015039"/>
          </a:xfrm>
          <a:prstGeom prst="rect">
            <a:avLst/>
          </a:prstGeom>
          <a:solidFill>
            <a:schemeClr val="bg1"/>
          </a:solidFill>
          <a:ln w="34925">
            <a:solidFill>
              <a:srgbClr val="01996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/>
          </a:p>
        </p:txBody>
      </p:sp>
      <p:sp>
        <p:nvSpPr>
          <p:cNvPr id="60" name="Title 1">
            <a:extLst>
              <a:ext uri="{FF2B5EF4-FFF2-40B4-BE49-F238E27FC236}">
                <a16:creationId xmlns:a16="http://schemas.microsoft.com/office/drawing/2014/main" id="{B8D345B6-A03C-9842-AD2F-D34B6D912BF5}"/>
              </a:ext>
            </a:extLst>
          </p:cNvPr>
          <p:cNvSpPr txBox="1">
            <a:spLocks/>
          </p:cNvSpPr>
          <p:nvPr/>
        </p:nvSpPr>
        <p:spPr>
          <a:xfrm>
            <a:off x="692202" y="611124"/>
            <a:ext cx="7318190" cy="4062475"/>
          </a:xfrm>
          <a:prstGeom prst="rect">
            <a:avLst/>
          </a:prstGeom>
        </p:spPr>
        <p:txBody>
          <a:bodyPr/>
          <a:lstStyle>
            <a:lvl1pPr algn="l" defTabSz="1219170" rtl="0" eaLnBrk="1" latinLnBrk="0" hangingPunct="1">
              <a:lnSpc>
                <a:spcPts val="6800"/>
              </a:lnSpc>
              <a:spcBef>
                <a:spcPct val="0"/>
              </a:spcBef>
              <a:buNone/>
              <a:defRPr sz="5500" b="0" i="0" kern="1200">
                <a:solidFill>
                  <a:schemeClr val="tx1"/>
                </a:solidFill>
                <a:latin typeface="Overpass Mono" pitchFamily="49" charset="77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en-GB" sz="3600" b="1" dirty="0" err="1">
                <a:solidFill>
                  <a:schemeClr val="dk1"/>
                </a:solidFill>
                <a:ea typeface="Calibri"/>
                <a:cs typeface="Calibri"/>
                <a:sym typeface="Calibri"/>
              </a:rPr>
              <a:t>Gweithgaredd</a:t>
            </a:r>
            <a:r>
              <a:rPr lang="en-GB" sz="3600" b="1" dirty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 2: </a:t>
            </a:r>
            <a:br>
              <a:rPr lang="en-GB" sz="3600" b="1" dirty="0">
                <a:solidFill>
                  <a:schemeClr val="dk1"/>
                </a:solidFill>
                <a:ea typeface="Calibri"/>
                <a:cs typeface="Calibri"/>
                <a:sym typeface="Calibri"/>
              </a:rPr>
            </a:br>
            <a:r>
              <a:rPr lang="en-GB" sz="3600" b="1" dirty="0" err="1">
                <a:solidFill>
                  <a:schemeClr val="dk1"/>
                </a:solidFill>
                <a:ea typeface="Calibri"/>
                <a:cs typeface="Calibri"/>
                <a:sym typeface="Calibri"/>
              </a:rPr>
              <a:t>Cadw’r</a:t>
            </a:r>
            <a:r>
              <a:rPr lang="en-GB" sz="3600" b="1" dirty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 cod neu </a:t>
            </a:r>
            <a:r>
              <a:rPr lang="en-GB" sz="3600" b="1" dirty="0" err="1">
                <a:solidFill>
                  <a:schemeClr val="dk1"/>
                </a:solidFill>
                <a:ea typeface="Calibri"/>
                <a:cs typeface="Calibri"/>
                <a:sym typeface="Calibri"/>
              </a:rPr>
              <a:t>ei</a:t>
            </a:r>
            <a:r>
              <a:rPr lang="en-GB" sz="3600" b="1" dirty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 </a:t>
            </a:r>
            <a:r>
              <a:rPr lang="en-GB" sz="3600" b="1" dirty="0" err="1">
                <a:solidFill>
                  <a:schemeClr val="dk1"/>
                </a:solidFill>
                <a:ea typeface="Calibri"/>
                <a:cs typeface="Calibri"/>
                <a:sym typeface="Calibri"/>
              </a:rPr>
              <a:t>dorri</a:t>
            </a:r>
            <a:r>
              <a:rPr lang="en-GB" sz="3600" b="1" dirty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? </a:t>
            </a:r>
          </a:p>
          <a:p>
            <a:pPr>
              <a:lnSpc>
                <a:spcPct val="100000"/>
              </a:lnSpc>
            </a:pPr>
            <a:endParaRPr lang="en-GB" sz="2400" dirty="0">
              <a:solidFill>
                <a:schemeClr val="dk1"/>
              </a:solidFill>
              <a:ea typeface="Calibri"/>
              <a:cs typeface="Calibri"/>
              <a:sym typeface="Calibri"/>
            </a:endParaRPr>
          </a:p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GB" sz="2400" dirty="0" err="1">
                <a:solidFill>
                  <a:schemeClr val="dk1"/>
                </a:solidFill>
                <a:ea typeface="Calibri"/>
                <a:cs typeface="Calibri"/>
                <a:sym typeface="Calibri"/>
              </a:rPr>
              <a:t>Mewn</a:t>
            </a:r>
            <a:r>
              <a:rPr lang="en-GB" sz="2400" dirty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 </a:t>
            </a:r>
            <a:r>
              <a:rPr lang="en-GB" sz="2400" dirty="0" err="1">
                <a:solidFill>
                  <a:schemeClr val="dk1"/>
                </a:solidFill>
                <a:ea typeface="Calibri"/>
                <a:cs typeface="Calibri"/>
                <a:sym typeface="Calibri"/>
              </a:rPr>
              <a:t>grwpiau</a:t>
            </a:r>
            <a:r>
              <a:rPr lang="en-GB" sz="2400" dirty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 </a:t>
            </a:r>
            <a:r>
              <a:rPr lang="en-GB" sz="2400" dirty="0" err="1">
                <a:solidFill>
                  <a:schemeClr val="dk1"/>
                </a:solidFill>
                <a:ea typeface="Calibri"/>
                <a:cs typeface="Calibri"/>
                <a:sym typeface="Calibri"/>
              </a:rPr>
              <a:t>bach</a:t>
            </a:r>
            <a:r>
              <a:rPr lang="en-GB" sz="2400" dirty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, </a:t>
            </a:r>
            <a:r>
              <a:rPr lang="en-GB" sz="2400" dirty="0" err="1">
                <a:solidFill>
                  <a:schemeClr val="dk1"/>
                </a:solidFill>
                <a:ea typeface="Calibri"/>
                <a:cs typeface="Calibri"/>
                <a:sym typeface="Calibri"/>
              </a:rPr>
              <a:t>darllenwch</a:t>
            </a:r>
            <a:r>
              <a:rPr lang="en-GB" sz="2400" dirty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 y </a:t>
            </a:r>
            <a:r>
              <a:rPr lang="en-GB" sz="2400" dirty="0" err="1">
                <a:solidFill>
                  <a:schemeClr val="dk1"/>
                </a:solidFill>
                <a:ea typeface="Calibri"/>
                <a:cs typeface="Calibri"/>
                <a:sym typeface="Calibri"/>
              </a:rPr>
              <a:t>straeon</a:t>
            </a:r>
            <a:r>
              <a:rPr lang="en-GB" sz="2400" dirty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 a </a:t>
            </a:r>
            <a:r>
              <a:rPr lang="en-GB" sz="2400" dirty="0" err="1">
                <a:solidFill>
                  <a:schemeClr val="dk1"/>
                </a:solidFill>
                <a:ea typeface="Calibri"/>
                <a:cs typeface="Calibri"/>
                <a:sym typeface="Calibri"/>
              </a:rPr>
              <a:t>phenderfynwch</a:t>
            </a:r>
            <a:r>
              <a:rPr lang="en-GB" sz="2400" dirty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 a </a:t>
            </a:r>
            <a:r>
              <a:rPr lang="en-GB" sz="2400" dirty="0" err="1">
                <a:solidFill>
                  <a:schemeClr val="dk1"/>
                </a:solidFill>
                <a:ea typeface="Calibri"/>
                <a:cs typeface="Calibri"/>
                <a:sym typeface="Calibri"/>
              </a:rPr>
              <a:t>ydy'r</a:t>
            </a:r>
            <a:r>
              <a:rPr lang="en-GB" sz="2400" dirty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 ap </a:t>
            </a:r>
            <a:r>
              <a:rPr lang="en-GB" sz="2400" dirty="0" err="1">
                <a:solidFill>
                  <a:schemeClr val="dk1"/>
                </a:solidFill>
                <a:ea typeface="Calibri"/>
                <a:cs typeface="Calibri"/>
                <a:sym typeface="Calibri"/>
              </a:rPr>
              <a:t>neu'r</a:t>
            </a:r>
            <a:r>
              <a:rPr lang="en-GB" sz="2400" dirty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 </a:t>
            </a:r>
            <a:r>
              <a:rPr lang="en-GB" sz="2400" dirty="0" err="1">
                <a:solidFill>
                  <a:schemeClr val="dk1"/>
                </a:solidFill>
                <a:ea typeface="Calibri"/>
                <a:cs typeface="Calibri"/>
                <a:sym typeface="Calibri"/>
              </a:rPr>
              <a:t>gêm</a:t>
            </a:r>
            <a:r>
              <a:rPr lang="en-GB" sz="2400" dirty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 </a:t>
            </a:r>
            <a:r>
              <a:rPr lang="en-GB" sz="2400" dirty="0" err="1">
                <a:solidFill>
                  <a:schemeClr val="dk1"/>
                </a:solidFill>
                <a:ea typeface="Calibri"/>
                <a:cs typeface="Calibri"/>
                <a:sym typeface="Calibri"/>
              </a:rPr>
              <a:t>ym</a:t>
            </a:r>
            <a:r>
              <a:rPr lang="en-GB" sz="2400" dirty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 </a:t>
            </a:r>
            <a:r>
              <a:rPr lang="en-GB" sz="2400" dirty="0" err="1">
                <a:solidFill>
                  <a:schemeClr val="dk1"/>
                </a:solidFill>
                <a:ea typeface="Calibri"/>
                <a:cs typeface="Calibri"/>
                <a:sym typeface="Calibri"/>
              </a:rPr>
              <a:t>mhob</a:t>
            </a:r>
            <a:r>
              <a:rPr lang="en-GB" sz="2400" dirty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 </a:t>
            </a:r>
            <a:r>
              <a:rPr lang="en-GB" sz="2400" dirty="0" err="1">
                <a:solidFill>
                  <a:schemeClr val="dk1"/>
                </a:solidFill>
                <a:ea typeface="Calibri"/>
                <a:cs typeface="Calibri"/>
                <a:sym typeface="Calibri"/>
              </a:rPr>
              <a:t>stori</a:t>
            </a:r>
            <a:r>
              <a:rPr lang="en-GB" sz="2400" dirty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 </a:t>
            </a:r>
            <a:r>
              <a:rPr lang="en-GB" sz="2400" dirty="0" err="1">
                <a:solidFill>
                  <a:schemeClr val="dk1"/>
                </a:solidFill>
                <a:ea typeface="Calibri"/>
                <a:cs typeface="Calibri"/>
                <a:sym typeface="Calibri"/>
              </a:rPr>
              <a:t>yn</a:t>
            </a:r>
            <a:r>
              <a:rPr lang="en-GB" sz="2400" dirty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 </a:t>
            </a:r>
            <a:r>
              <a:rPr lang="en-GB" sz="2400" b="1" dirty="0" err="1">
                <a:solidFill>
                  <a:schemeClr val="dk1"/>
                </a:solidFill>
                <a:ea typeface="Calibri"/>
                <a:cs typeface="Calibri"/>
                <a:sym typeface="Calibri"/>
              </a:rPr>
              <a:t>cadw</a:t>
            </a:r>
            <a:r>
              <a:rPr lang="en-GB" sz="2400" dirty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 y cod </a:t>
            </a:r>
            <a:r>
              <a:rPr lang="en-GB" sz="2400" dirty="0" err="1">
                <a:solidFill>
                  <a:schemeClr val="dk1"/>
                </a:solidFill>
                <a:ea typeface="Calibri"/>
                <a:cs typeface="Calibri"/>
                <a:sym typeface="Calibri"/>
              </a:rPr>
              <a:t>neu’n</a:t>
            </a:r>
            <a:r>
              <a:rPr lang="en-GB" sz="2400" dirty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 </a:t>
            </a:r>
            <a:r>
              <a:rPr lang="en-GB" sz="2400" b="1" dirty="0" err="1">
                <a:solidFill>
                  <a:schemeClr val="dk1"/>
                </a:solidFill>
                <a:ea typeface="Calibri"/>
                <a:cs typeface="Calibri"/>
                <a:sym typeface="Calibri"/>
              </a:rPr>
              <a:t>torri</a:t>
            </a:r>
            <a:r>
              <a:rPr lang="en-GB" sz="2400" b="1" dirty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 </a:t>
            </a:r>
            <a:r>
              <a:rPr lang="en-GB" sz="2400" dirty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y cod. </a:t>
            </a:r>
          </a:p>
          <a:p>
            <a:pPr>
              <a:lnSpc>
                <a:spcPct val="100000"/>
              </a:lnSpc>
            </a:pPr>
            <a:endParaRPr lang="en-GB" sz="2400" dirty="0">
              <a:solidFill>
                <a:schemeClr val="dk1"/>
              </a:solidFill>
              <a:ea typeface="Calibri"/>
              <a:cs typeface="Calibri"/>
              <a:sym typeface="Calibri"/>
            </a:endParaRPr>
          </a:p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GB" sz="2400" dirty="0" err="1">
                <a:solidFill>
                  <a:schemeClr val="dk1"/>
                </a:solidFill>
                <a:ea typeface="Calibri"/>
                <a:cs typeface="Calibri"/>
                <a:sym typeface="Calibri"/>
              </a:rPr>
              <a:t>Defnyddiwch</a:t>
            </a:r>
            <a:r>
              <a:rPr lang="en-GB" sz="2400" dirty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 y </a:t>
            </a:r>
            <a:r>
              <a:rPr lang="en-GB" sz="2400" dirty="0" err="1">
                <a:solidFill>
                  <a:schemeClr val="dk1"/>
                </a:solidFill>
                <a:ea typeface="Calibri"/>
                <a:cs typeface="Calibri"/>
                <a:sym typeface="Calibri"/>
              </a:rPr>
              <a:t>sticeri</a:t>
            </a:r>
            <a:r>
              <a:rPr lang="en-GB" sz="2400" dirty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 tic a </a:t>
            </a:r>
            <a:r>
              <a:rPr lang="en-GB" sz="2400" dirty="0" err="1">
                <a:solidFill>
                  <a:schemeClr val="dk1"/>
                </a:solidFill>
                <a:ea typeface="Calibri"/>
                <a:cs typeface="Calibri"/>
                <a:sym typeface="Calibri"/>
              </a:rPr>
              <a:t>chroes</a:t>
            </a:r>
            <a:r>
              <a:rPr lang="en-GB" sz="2400" dirty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 </a:t>
            </a:r>
            <a:r>
              <a:rPr lang="en-GB" sz="2400" dirty="0" err="1">
                <a:solidFill>
                  <a:schemeClr val="dk1"/>
                </a:solidFill>
                <a:ea typeface="Calibri"/>
                <a:cs typeface="Calibri"/>
                <a:sym typeface="Calibri"/>
              </a:rPr>
              <a:t>i</a:t>
            </a:r>
            <a:r>
              <a:rPr lang="en-GB" sz="2400" dirty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 </a:t>
            </a:r>
            <a:r>
              <a:rPr lang="en-GB" sz="2400" dirty="0" err="1">
                <a:solidFill>
                  <a:schemeClr val="dk1"/>
                </a:solidFill>
                <a:ea typeface="Calibri"/>
                <a:cs typeface="Calibri"/>
                <a:sym typeface="Calibri"/>
              </a:rPr>
              <a:t>ddangos</a:t>
            </a:r>
            <a:r>
              <a:rPr lang="en-GB" sz="2400" dirty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 </a:t>
            </a:r>
            <a:r>
              <a:rPr lang="en-GB" sz="2400" dirty="0" err="1">
                <a:solidFill>
                  <a:schemeClr val="dk1"/>
                </a:solidFill>
                <a:ea typeface="Calibri"/>
                <a:cs typeface="Calibri"/>
                <a:sym typeface="Calibri"/>
              </a:rPr>
              <a:t>penderfyniad</a:t>
            </a:r>
            <a:r>
              <a:rPr lang="en-GB" sz="2400" dirty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 </a:t>
            </a:r>
            <a:r>
              <a:rPr lang="en-GB" sz="2400" dirty="0" err="1">
                <a:solidFill>
                  <a:schemeClr val="dk1"/>
                </a:solidFill>
                <a:ea typeface="Calibri"/>
                <a:cs typeface="Calibri"/>
                <a:sym typeface="Calibri"/>
              </a:rPr>
              <a:t>eich</a:t>
            </a:r>
            <a:r>
              <a:rPr lang="en-GB" sz="2400" dirty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 </a:t>
            </a:r>
            <a:r>
              <a:rPr lang="en-GB" sz="2400" dirty="0" err="1">
                <a:solidFill>
                  <a:schemeClr val="dk1"/>
                </a:solidFill>
                <a:ea typeface="Calibri"/>
                <a:cs typeface="Calibri"/>
                <a:sym typeface="Calibri"/>
              </a:rPr>
              <a:t>grŵp</a:t>
            </a:r>
            <a:r>
              <a:rPr lang="en-GB" sz="2400" dirty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.</a:t>
            </a:r>
          </a:p>
          <a:p>
            <a:pPr>
              <a:lnSpc>
                <a:spcPct val="100000"/>
              </a:lnSpc>
            </a:pPr>
            <a:endParaRPr lang="en-GB" sz="2400" dirty="0">
              <a:solidFill>
                <a:schemeClr val="dk1"/>
              </a:solidFill>
              <a:ea typeface="Calibri"/>
              <a:cs typeface="Calibri"/>
              <a:sym typeface="Calibri"/>
            </a:endParaRPr>
          </a:p>
          <a:p>
            <a:pPr>
              <a:lnSpc>
                <a:spcPct val="100000"/>
              </a:lnSpc>
            </a:pPr>
            <a:endParaRPr lang="en-GB" sz="2400" dirty="0">
              <a:solidFill>
                <a:schemeClr val="dk1"/>
              </a:solidFill>
              <a:ea typeface="Calibri"/>
              <a:cs typeface="Calibri"/>
              <a:sym typeface="Calibri"/>
            </a:endParaRPr>
          </a:p>
          <a:p>
            <a:pPr>
              <a:lnSpc>
                <a:spcPct val="100000"/>
              </a:lnSpc>
            </a:pPr>
            <a:endParaRPr lang="en-GB" sz="2400" dirty="0">
              <a:solidFill>
                <a:schemeClr val="dk1"/>
              </a:solidFill>
              <a:ea typeface="Calibri"/>
              <a:cs typeface="Calibri"/>
              <a:sym typeface="Calibri"/>
            </a:endParaRPr>
          </a:p>
          <a:p>
            <a:pPr>
              <a:lnSpc>
                <a:spcPct val="100000"/>
              </a:lnSpc>
            </a:pPr>
            <a:endParaRPr lang="en-GB" sz="2400" dirty="0">
              <a:solidFill>
                <a:schemeClr val="dk1"/>
              </a:solidFill>
              <a:ea typeface="Calibri"/>
              <a:cs typeface="Calibri"/>
              <a:sym typeface="Calibri"/>
            </a:endParaRPr>
          </a:p>
          <a:p>
            <a:pPr>
              <a:lnSpc>
                <a:spcPct val="100000"/>
              </a:lnSpc>
            </a:pPr>
            <a:endParaRPr lang="en-GB" sz="2400" dirty="0">
              <a:solidFill>
                <a:schemeClr val="dk1"/>
              </a:solidFill>
              <a:ea typeface="Calibri"/>
              <a:cs typeface="Calibri"/>
              <a:sym typeface="Calibri"/>
            </a:endParaRPr>
          </a:p>
          <a:p>
            <a:pPr>
              <a:lnSpc>
                <a:spcPct val="100000"/>
              </a:lnSpc>
            </a:pPr>
            <a:r>
              <a:rPr lang="en-GB" sz="3600" b="1" dirty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 </a:t>
            </a: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EB7580C7-3CDA-D941-B0BD-16AEC97E6980}"/>
              </a:ext>
            </a:extLst>
          </p:cNvPr>
          <p:cNvGrpSpPr/>
          <p:nvPr/>
        </p:nvGrpSpPr>
        <p:grpSpPr>
          <a:xfrm>
            <a:off x="9091595" y="420377"/>
            <a:ext cx="6262705" cy="11959489"/>
            <a:chOff x="1263049" y="254123"/>
            <a:chExt cx="5553376" cy="10604928"/>
          </a:xfrm>
        </p:grpSpPr>
        <p:sp>
          <p:nvSpPr>
            <p:cNvPr id="23" name="Rounded Rectangle 22">
              <a:extLst>
                <a:ext uri="{FF2B5EF4-FFF2-40B4-BE49-F238E27FC236}">
                  <a16:creationId xmlns:a16="http://schemas.microsoft.com/office/drawing/2014/main" id="{1412C820-D6DE-C74D-A5FD-06BB8DD4CE47}"/>
                </a:ext>
              </a:extLst>
            </p:cNvPr>
            <p:cNvSpPr/>
            <p:nvPr/>
          </p:nvSpPr>
          <p:spPr>
            <a:xfrm>
              <a:off x="1263049" y="254123"/>
              <a:ext cx="5553376" cy="10604928"/>
            </a:xfrm>
            <a:prstGeom prst="roundRect">
              <a:avLst>
                <a:gd name="adj" fmla="val 8237"/>
              </a:avLst>
            </a:prstGeom>
            <a:solidFill>
              <a:schemeClr val="bg1"/>
            </a:solidFill>
            <a:ln w="38100">
              <a:solidFill>
                <a:srgbClr val="01996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/>
                <a:t>vv</a:t>
              </a:r>
              <a:endParaRPr lang="en-US" dirty="0"/>
            </a:p>
          </p:txBody>
        </p:sp>
        <p:sp>
          <p:nvSpPr>
            <p:cNvPr id="24" name="Rounded Rectangle 23">
              <a:extLst>
                <a:ext uri="{FF2B5EF4-FFF2-40B4-BE49-F238E27FC236}">
                  <a16:creationId xmlns:a16="http://schemas.microsoft.com/office/drawing/2014/main" id="{673D2BD4-4C5D-1649-9D40-B65D5381BC77}"/>
                </a:ext>
              </a:extLst>
            </p:cNvPr>
            <p:cNvSpPr/>
            <p:nvPr/>
          </p:nvSpPr>
          <p:spPr>
            <a:xfrm>
              <a:off x="1620000" y="1094400"/>
              <a:ext cx="4838573" cy="8790750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 w="38100">
              <a:solidFill>
                <a:srgbClr val="01996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5" name="Rounded Rectangle 24">
              <a:extLst>
                <a:ext uri="{FF2B5EF4-FFF2-40B4-BE49-F238E27FC236}">
                  <a16:creationId xmlns:a16="http://schemas.microsoft.com/office/drawing/2014/main" id="{324D3D27-E229-BD4C-A76B-21F0A9B87F11}"/>
                </a:ext>
              </a:extLst>
            </p:cNvPr>
            <p:cNvSpPr/>
            <p:nvPr/>
          </p:nvSpPr>
          <p:spPr>
            <a:xfrm>
              <a:off x="3788478" y="10110183"/>
              <a:ext cx="502517" cy="502209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38100">
              <a:solidFill>
                <a:srgbClr val="01996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/>
                <a:t>vv</a:t>
              </a:r>
              <a:endParaRPr lang="en-US" dirty="0"/>
            </a:p>
          </p:txBody>
        </p:sp>
        <p:sp>
          <p:nvSpPr>
            <p:cNvPr id="26" name="Rounded Rectangle 25">
              <a:extLst>
                <a:ext uri="{FF2B5EF4-FFF2-40B4-BE49-F238E27FC236}">
                  <a16:creationId xmlns:a16="http://schemas.microsoft.com/office/drawing/2014/main" id="{13F0026D-7076-D840-A704-9C96DA143062}"/>
                </a:ext>
              </a:extLst>
            </p:cNvPr>
            <p:cNvSpPr/>
            <p:nvPr/>
          </p:nvSpPr>
          <p:spPr>
            <a:xfrm>
              <a:off x="3503968" y="676831"/>
              <a:ext cx="663570" cy="64595"/>
            </a:xfrm>
            <a:prstGeom prst="roundRect">
              <a:avLst>
                <a:gd name="adj" fmla="val 50000"/>
              </a:avLst>
            </a:prstGeom>
            <a:solidFill>
              <a:srgbClr val="0199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925A76A9-25A8-F64C-AC56-62D2E9B6D2E2}"/>
                </a:ext>
              </a:extLst>
            </p:cNvPr>
            <p:cNvSpPr/>
            <p:nvPr/>
          </p:nvSpPr>
          <p:spPr>
            <a:xfrm>
              <a:off x="4349939" y="620759"/>
              <a:ext cx="173782" cy="171940"/>
            </a:xfrm>
            <a:prstGeom prst="ellipse">
              <a:avLst/>
            </a:prstGeom>
            <a:solidFill>
              <a:srgbClr val="0199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3" name="Picture 2" descr="Text&#10;&#10;Description automatically generated">
            <a:extLst>
              <a:ext uri="{FF2B5EF4-FFF2-40B4-BE49-F238E27FC236}">
                <a16:creationId xmlns:a16="http://schemas.microsoft.com/office/drawing/2014/main" id="{A05893CA-738A-4727-9EA0-DD86734556C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2760"/>
          <a:stretch/>
        </p:blipFill>
        <p:spPr>
          <a:xfrm>
            <a:off x="9514114" y="1400640"/>
            <a:ext cx="5414854" cy="78425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94736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Rectangle 58">
            <a:extLst>
              <a:ext uri="{FF2B5EF4-FFF2-40B4-BE49-F238E27FC236}">
                <a16:creationId xmlns:a16="http://schemas.microsoft.com/office/drawing/2014/main" id="{6B94A6EB-51A6-BA45-9176-495C0E68DB6A}"/>
              </a:ext>
            </a:extLst>
          </p:cNvPr>
          <p:cNvSpPr/>
          <p:nvPr/>
        </p:nvSpPr>
        <p:spPr>
          <a:xfrm>
            <a:off x="-192297" y="-228600"/>
            <a:ext cx="12408110" cy="6015039"/>
          </a:xfrm>
          <a:prstGeom prst="rect">
            <a:avLst/>
          </a:prstGeom>
          <a:solidFill>
            <a:schemeClr val="bg1"/>
          </a:solidFill>
          <a:ln w="34925">
            <a:solidFill>
              <a:srgbClr val="01996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/>
          </a:p>
        </p:txBody>
      </p:sp>
      <p:grpSp>
        <p:nvGrpSpPr>
          <p:cNvPr id="42" name="Group 41">
            <a:extLst>
              <a:ext uri="{FF2B5EF4-FFF2-40B4-BE49-F238E27FC236}">
                <a16:creationId xmlns:a16="http://schemas.microsoft.com/office/drawing/2014/main" id="{5A2509FA-BD0E-6F43-8A69-39985AAD7409}"/>
              </a:ext>
            </a:extLst>
          </p:cNvPr>
          <p:cNvGrpSpPr/>
          <p:nvPr/>
        </p:nvGrpSpPr>
        <p:grpSpPr>
          <a:xfrm>
            <a:off x="9091595" y="420377"/>
            <a:ext cx="6262705" cy="11959489"/>
            <a:chOff x="1263049" y="254123"/>
            <a:chExt cx="5553376" cy="10604928"/>
          </a:xfrm>
        </p:grpSpPr>
        <p:sp>
          <p:nvSpPr>
            <p:cNvPr id="44" name="Rounded Rectangle 43">
              <a:extLst>
                <a:ext uri="{FF2B5EF4-FFF2-40B4-BE49-F238E27FC236}">
                  <a16:creationId xmlns:a16="http://schemas.microsoft.com/office/drawing/2014/main" id="{AD6D24BA-DCCB-2E49-ACD8-1325B93B466A}"/>
                </a:ext>
              </a:extLst>
            </p:cNvPr>
            <p:cNvSpPr/>
            <p:nvPr/>
          </p:nvSpPr>
          <p:spPr>
            <a:xfrm>
              <a:off x="1263049" y="254123"/>
              <a:ext cx="5553376" cy="10604928"/>
            </a:xfrm>
            <a:prstGeom prst="roundRect">
              <a:avLst>
                <a:gd name="adj" fmla="val 8237"/>
              </a:avLst>
            </a:prstGeom>
            <a:solidFill>
              <a:schemeClr val="bg1"/>
            </a:solidFill>
            <a:ln w="38100">
              <a:solidFill>
                <a:srgbClr val="01996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/>
                <a:t>vv</a:t>
              </a:r>
              <a:endParaRPr lang="en-US" dirty="0"/>
            </a:p>
          </p:txBody>
        </p:sp>
        <p:sp>
          <p:nvSpPr>
            <p:cNvPr id="45" name="Rounded Rectangle 44">
              <a:extLst>
                <a:ext uri="{FF2B5EF4-FFF2-40B4-BE49-F238E27FC236}">
                  <a16:creationId xmlns:a16="http://schemas.microsoft.com/office/drawing/2014/main" id="{A375AB92-07E7-0342-B877-60E907D67349}"/>
                </a:ext>
              </a:extLst>
            </p:cNvPr>
            <p:cNvSpPr/>
            <p:nvPr/>
          </p:nvSpPr>
          <p:spPr>
            <a:xfrm>
              <a:off x="1620000" y="1094400"/>
              <a:ext cx="4838573" cy="8790750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 w="38100">
              <a:solidFill>
                <a:srgbClr val="01996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6" name="Rounded Rectangle 45">
              <a:extLst>
                <a:ext uri="{FF2B5EF4-FFF2-40B4-BE49-F238E27FC236}">
                  <a16:creationId xmlns:a16="http://schemas.microsoft.com/office/drawing/2014/main" id="{22B0B621-313F-9041-9ACB-071E69DFC899}"/>
                </a:ext>
              </a:extLst>
            </p:cNvPr>
            <p:cNvSpPr/>
            <p:nvPr/>
          </p:nvSpPr>
          <p:spPr>
            <a:xfrm>
              <a:off x="3788478" y="10110183"/>
              <a:ext cx="502517" cy="502209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38100">
              <a:solidFill>
                <a:srgbClr val="01996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/>
                <a:t>vv</a:t>
              </a:r>
              <a:endParaRPr lang="en-US" dirty="0"/>
            </a:p>
          </p:txBody>
        </p:sp>
        <p:sp>
          <p:nvSpPr>
            <p:cNvPr id="47" name="Rounded Rectangle 46">
              <a:extLst>
                <a:ext uri="{FF2B5EF4-FFF2-40B4-BE49-F238E27FC236}">
                  <a16:creationId xmlns:a16="http://schemas.microsoft.com/office/drawing/2014/main" id="{A5E828BB-5D63-5A48-972F-B5767BA9B1E1}"/>
                </a:ext>
              </a:extLst>
            </p:cNvPr>
            <p:cNvSpPr/>
            <p:nvPr/>
          </p:nvSpPr>
          <p:spPr>
            <a:xfrm>
              <a:off x="3503968" y="676831"/>
              <a:ext cx="663570" cy="64595"/>
            </a:xfrm>
            <a:prstGeom prst="roundRect">
              <a:avLst>
                <a:gd name="adj" fmla="val 50000"/>
              </a:avLst>
            </a:prstGeom>
            <a:solidFill>
              <a:srgbClr val="0199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Oval 47">
              <a:extLst>
                <a:ext uri="{FF2B5EF4-FFF2-40B4-BE49-F238E27FC236}">
                  <a16:creationId xmlns:a16="http://schemas.microsoft.com/office/drawing/2014/main" id="{F89C18A8-CA08-5C4E-897E-558B63D9BBE6}"/>
                </a:ext>
              </a:extLst>
            </p:cNvPr>
            <p:cNvSpPr/>
            <p:nvPr/>
          </p:nvSpPr>
          <p:spPr>
            <a:xfrm>
              <a:off x="4349939" y="620759"/>
              <a:ext cx="173782" cy="171940"/>
            </a:xfrm>
            <a:prstGeom prst="ellipse">
              <a:avLst/>
            </a:prstGeom>
            <a:solidFill>
              <a:srgbClr val="0199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0" name="Title 1">
            <a:extLst>
              <a:ext uri="{FF2B5EF4-FFF2-40B4-BE49-F238E27FC236}">
                <a16:creationId xmlns:a16="http://schemas.microsoft.com/office/drawing/2014/main" id="{B8D345B6-A03C-9842-AD2F-D34B6D912BF5}"/>
              </a:ext>
            </a:extLst>
          </p:cNvPr>
          <p:cNvSpPr txBox="1">
            <a:spLocks/>
          </p:cNvSpPr>
          <p:nvPr/>
        </p:nvSpPr>
        <p:spPr>
          <a:xfrm>
            <a:off x="692202" y="611124"/>
            <a:ext cx="7318190" cy="4062475"/>
          </a:xfrm>
          <a:prstGeom prst="rect">
            <a:avLst/>
          </a:prstGeom>
        </p:spPr>
        <p:txBody>
          <a:bodyPr/>
          <a:lstStyle>
            <a:lvl1pPr algn="l" defTabSz="1219170" rtl="0" eaLnBrk="1" latinLnBrk="0" hangingPunct="1">
              <a:lnSpc>
                <a:spcPts val="6800"/>
              </a:lnSpc>
              <a:spcBef>
                <a:spcPct val="0"/>
              </a:spcBef>
              <a:buNone/>
              <a:defRPr sz="5500" b="0" i="0" kern="1200">
                <a:solidFill>
                  <a:schemeClr val="tx1"/>
                </a:solidFill>
                <a:latin typeface="Overpass Mono" pitchFamily="49" charset="77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en-GB" sz="3600" b="1" dirty="0" err="1">
                <a:solidFill>
                  <a:schemeClr val="dk1"/>
                </a:solidFill>
                <a:ea typeface="Calibri"/>
                <a:cs typeface="Calibri"/>
                <a:sym typeface="Calibri"/>
              </a:rPr>
              <a:t>Gweithgaredd</a:t>
            </a:r>
            <a:r>
              <a:rPr lang="en-GB" sz="3600" b="1" dirty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 2: </a:t>
            </a:r>
            <a:br>
              <a:rPr lang="en-GB" sz="3600" b="1" dirty="0">
                <a:solidFill>
                  <a:schemeClr val="dk1"/>
                </a:solidFill>
                <a:ea typeface="Calibri"/>
                <a:cs typeface="Calibri"/>
                <a:sym typeface="Calibri"/>
              </a:rPr>
            </a:br>
            <a:r>
              <a:rPr lang="en-GB" sz="3600" b="1" dirty="0" err="1">
                <a:solidFill>
                  <a:schemeClr val="dk1"/>
                </a:solidFill>
                <a:ea typeface="Calibri"/>
                <a:cs typeface="Calibri"/>
                <a:sym typeface="Calibri"/>
              </a:rPr>
              <a:t>Cadw’r</a:t>
            </a:r>
            <a:r>
              <a:rPr lang="en-GB" sz="3600" b="1" dirty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 cod neu </a:t>
            </a:r>
            <a:r>
              <a:rPr lang="en-GB" sz="3600" b="1" dirty="0" err="1">
                <a:solidFill>
                  <a:schemeClr val="dk1"/>
                </a:solidFill>
                <a:ea typeface="Calibri"/>
                <a:cs typeface="Calibri"/>
                <a:sym typeface="Calibri"/>
              </a:rPr>
              <a:t>ei</a:t>
            </a:r>
            <a:r>
              <a:rPr lang="en-GB" sz="3600" b="1" dirty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 </a:t>
            </a:r>
            <a:r>
              <a:rPr lang="en-GB" sz="3600" b="1" dirty="0" err="1">
                <a:solidFill>
                  <a:schemeClr val="dk1"/>
                </a:solidFill>
                <a:ea typeface="Calibri"/>
                <a:cs typeface="Calibri"/>
                <a:sym typeface="Calibri"/>
              </a:rPr>
              <a:t>dorri</a:t>
            </a:r>
            <a:r>
              <a:rPr lang="en-GB" sz="3600" b="1" dirty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? </a:t>
            </a:r>
          </a:p>
          <a:p>
            <a:pPr>
              <a:lnSpc>
                <a:spcPct val="100000"/>
              </a:lnSpc>
            </a:pPr>
            <a:endParaRPr lang="en-GB" sz="2400" dirty="0">
              <a:solidFill>
                <a:schemeClr val="dk1"/>
              </a:solidFill>
              <a:ea typeface="Calibri"/>
              <a:cs typeface="Calibri"/>
              <a:sym typeface="Calibri"/>
            </a:endParaRPr>
          </a:p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GB" sz="2400" dirty="0" err="1">
                <a:solidFill>
                  <a:schemeClr val="dk1"/>
                </a:solidFill>
                <a:ea typeface="Calibri"/>
                <a:cs typeface="Calibri"/>
                <a:sym typeface="Calibri"/>
              </a:rPr>
              <a:t>Mewn</a:t>
            </a:r>
            <a:r>
              <a:rPr lang="en-GB" sz="2400" dirty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 </a:t>
            </a:r>
            <a:r>
              <a:rPr lang="en-GB" sz="2400" dirty="0" err="1">
                <a:solidFill>
                  <a:schemeClr val="dk1"/>
                </a:solidFill>
                <a:ea typeface="Calibri"/>
                <a:cs typeface="Calibri"/>
                <a:sym typeface="Calibri"/>
              </a:rPr>
              <a:t>grwpiau</a:t>
            </a:r>
            <a:r>
              <a:rPr lang="en-GB" sz="2400" dirty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 </a:t>
            </a:r>
            <a:r>
              <a:rPr lang="en-GB" sz="2400" dirty="0" err="1">
                <a:solidFill>
                  <a:schemeClr val="dk1"/>
                </a:solidFill>
                <a:ea typeface="Calibri"/>
                <a:cs typeface="Calibri"/>
                <a:sym typeface="Calibri"/>
              </a:rPr>
              <a:t>bach</a:t>
            </a:r>
            <a:r>
              <a:rPr lang="en-GB" sz="2400" dirty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, </a:t>
            </a:r>
            <a:r>
              <a:rPr lang="en-GB" sz="2400" dirty="0" err="1">
                <a:solidFill>
                  <a:schemeClr val="dk1"/>
                </a:solidFill>
                <a:ea typeface="Calibri"/>
                <a:cs typeface="Calibri"/>
                <a:sym typeface="Calibri"/>
              </a:rPr>
              <a:t>darllenwch</a:t>
            </a:r>
            <a:r>
              <a:rPr lang="en-GB" sz="2400" dirty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 y </a:t>
            </a:r>
            <a:r>
              <a:rPr lang="en-GB" sz="2400" dirty="0" err="1">
                <a:solidFill>
                  <a:schemeClr val="dk1"/>
                </a:solidFill>
                <a:ea typeface="Calibri"/>
                <a:cs typeface="Calibri"/>
                <a:sym typeface="Calibri"/>
              </a:rPr>
              <a:t>straeon</a:t>
            </a:r>
            <a:r>
              <a:rPr lang="en-GB" sz="2400" dirty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 a </a:t>
            </a:r>
            <a:r>
              <a:rPr lang="en-GB" sz="2400" dirty="0" err="1">
                <a:solidFill>
                  <a:schemeClr val="dk1"/>
                </a:solidFill>
                <a:ea typeface="Calibri"/>
                <a:cs typeface="Calibri"/>
                <a:sym typeface="Calibri"/>
              </a:rPr>
              <a:t>phenderfynwch</a:t>
            </a:r>
            <a:r>
              <a:rPr lang="en-GB" sz="2400" dirty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 a </a:t>
            </a:r>
            <a:r>
              <a:rPr lang="en-GB" sz="2400" dirty="0" err="1">
                <a:solidFill>
                  <a:schemeClr val="dk1"/>
                </a:solidFill>
                <a:ea typeface="Calibri"/>
                <a:cs typeface="Calibri"/>
                <a:sym typeface="Calibri"/>
              </a:rPr>
              <a:t>ydy’r</a:t>
            </a:r>
            <a:r>
              <a:rPr lang="en-GB" sz="2400" dirty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 ap </a:t>
            </a:r>
            <a:r>
              <a:rPr lang="en-GB" sz="2400" dirty="0" err="1">
                <a:solidFill>
                  <a:schemeClr val="dk1"/>
                </a:solidFill>
                <a:ea typeface="Calibri"/>
                <a:cs typeface="Calibri"/>
                <a:sym typeface="Calibri"/>
              </a:rPr>
              <a:t>neu’r</a:t>
            </a:r>
            <a:r>
              <a:rPr lang="en-GB" sz="2400" dirty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 </a:t>
            </a:r>
            <a:r>
              <a:rPr lang="en-GB" sz="2400" dirty="0" err="1">
                <a:solidFill>
                  <a:schemeClr val="dk1"/>
                </a:solidFill>
                <a:ea typeface="Calibri"/>
                <a:cs typeface="Calibri"/>
                <a:sym typeface="Calibri"/>
              </a:rPr>
              <a:t>gêm</a:t>
            </a:r>
            <a:r>
              <a:rPr lang="en-GB" sz="2400" dirty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 </a:t>
            </a:r>
            <a:r>
              <a:rPr lang="en-GB" sz="2400" dirty="0" err="1">
                <a:solidFill>
                  <a:schemeClr val="dk1"/>
                </a:solidFill>
                <a:ea typeface="Calibri"/>
                <a:cs typeface="Calibri"/>
                <a:sym typeface="Calibri"/>
              </a:rPr>
              <a:t>ym</a:t>
            </a:r>
            <a:r>
              <a:rPr lang="en-GB" sz="2400" dirty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 </a:t>
            </a:r>
            <a:r>
              <a:rPr lang="en-GB" sz="2400" dirty="0" err="1">
                <a:solidFill>
                  <a:schemeClr val="dk1"/>
                </a:solidFill>
                <a:ea typeface="Calibri"/>
                <a:cs typeface="Calibri"/>
                <a:sym typeface="Calibri"/>
              </a:rPr>
              <a:t>mhob</a:t>
            </a:r>
            <a:r>
              <a:rPr lang="en-GB" sz="2400" dirty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 </a:t>
            </a:r>
            <a:r>
              <a:rPr lang="en-GB" sz="2400" dirty="0" err="1">
                <a:solidFill>
                  <a:schemeClr val="dk1"/>
                </a:solidFill>
                <a:ea typeface="Calibri"/>
                <a:cs typeface="Calibri"/>
                <a:sym typeface="Calibri"/>
              </a:rPr>
              <a:t>stori</a:t>
            </a:r>
            <a:r>
              <a:rPr lang="en-GB" sz="2400" dirty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 </a:t>
            </a:r>
            <a:r>
              <a:rPr lang="en-GB" sz="2400" dirty="0" err="1">
                <a:solidFill>
                  <a:schemeClr val="dk1"/>
                </a:solidFill>
                <a:ea typeface="Calibri"/>
                <a:cs typeface="Calibri"/>
                <a:sym typeface="Calibri"/>
              </a:rPr>
              <a:t>yn</a:t>
            </a:r>
            <a:r>
              <a:rPr lang="en-GB" sz="2400" dirty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 </a:t>
            </a:r>
            <a:r>
              <a:rPr lang="en-GB" sz="2400" b="1" dirty="0" err="1">
                <a:solidFill>
                  <a:schemeClr val="dk1"/>
                </a:solidFill>
                <a:ea typeface="Calibri"/>
                <a:cs typeface="Calibri"/>
                <a:sym typeface="Calibri"/>
              </a:rPr>
              <a:t>cadw</a:t>
            </a:r>
            <a:r>
              <a:rPr lang="en-GB" sz="2400" b="1" dirty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 </a:t>
            </a:r>
            <a:r>
              <a:rPr lang="en-GB" sz="2400" dirty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y cod </a:t>
            </a:r>
            <a:r>
              <a:rPr lang="en-GB" sz="2400" dirty="0" err="1">
                <a:solidFill>
                  <a:schemeClr val="dk1"/>
                </a:solidFill>
                <a:ea typeface="Calibri"/>
                <a:cs typeface="Calibri"/>
                <a:sym typeface="Calibri"/>
              </a:rPr>
              <a:t>neu’n</a:t>
            </a:r>
            <a:r>
              <a:rPr lang="en-GB" sz="2400" dirty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 </a:t>
            </a:r>
            <a:r>
              <a:rPr lang="en-GB" sz="2400" b="1" dirty="0" err="1">
                <a:solidFill>
                  <a:schemeClr val="dk1"/>
                </a:solidFill>
                <a:ea typeface="Calibri"/>
                <a:cs typeface="Calibri"/>
                <a:sym typeface="Calibri"/>
              </a:rPr>
              <a:t>torri</a:t>
            </a:r>
            <a:r>
              <a:rPr lang="en-GB" sz="2400" b="1" dirty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 </a:t>
            </a:r>
            <a:r>
              <a:rPr lang="en-GB" sz="2400" dirty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y cod.</a:t>
            </a:r>
          </a:p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endParaRPr lang="en-GB" sz="2400" dirty="0">
              <a:solidFill>
                <a:schemeClr val="dk1"/>
              </a:solidFill>
              <a:ea typeface="Calibri"/>
              <a:cs typeface="Calibri"/>
              <a:sym typeface="Calibri"/>
            </a:endParaRPr>
          </a:p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GB" sz="2400" dirty="0" err="1">
                <a:solidFill>
                  <a:schemeClr val="dk1"/>
                </a:solidFill>
                <a:ea typeface="Calibri"/>
                <a:cs typeface="Calibri"/>
                <a:sym typeface="Calibri"/>
              </a:rPr>
              <a:t>Defnyddiwch</a:t>
            </a:r>
            <a:r>
              <a:rPr lang="en-GB" sz="2400" dirty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 y </a:t>
            </a:r>
            <a:r>
              <a:rPr lang="en-GB" sz="2400" dirty="0" err="1">
                <a:solidFill>
                  <a:schemeClr val="dk1"/>
                </a:solidFill>
                <a:ea typeface="Calibri"/>
                <a:cs typeface="Calibri"/>
                <a:sym typeface="Calibri"/>
              </a:rPr>
              <a:t>sticeri</a:t>
            </a:r>
            <a:r>
              <a:rPr lang="en-GB" sz="2400" dirty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 tic a </a:t>
            </a:r>
            <a:r>
              <a:rPr lang="en-GB" sz="2400" dirty="0" err="1">
                <a:solidFill>
                  <a:schemeClr val="dk1"/>
                </a:solidFill>
                <a:ea typeface="Calibri"/>
                <a:cs typeface="Calibri"/>
                <a:sym typeface="Calibri"/>
              </a:rPr>
              <a:t>chroes</a:t>
            </a:r>
            <a:r>
              <a:rPr lang="en-GB" sz="2400" dirty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 </a:t>
            </a:r>
            <a:r>
              <a:rPr lang="en-GB" sz="2400" dirty="0" err="1">
                <a:solidFill>
                  <a:schemeClr val="dk1"/>
                </a:solidFill>
                <a:ea typeface="Calibri"/>
                <a:cs typeface="Calibri"/>
                <a:sym typeface="Calibri"/>
              </a:rPr>
              <a:t>i</a:t>
            </a:r>
            <a:r>
              <a:rPr lang="en-GB" sz="2400" dirty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 </a:t>
            </a:r>
            <a:r>
              <a:rPr lang="en-GB" sz="2400" dirty="0" err="1">
                <a:solidFill>
                  <a:schemeClr val="dk1"/>
                </a:solidFill>
                <a:ea typeface="Calibri"/>
                <a:cs typeface="Calibri"/>
                <a:sym typeface="Calibri"/>
              </a:rPr>
              <a:t>ddangos</a:t>
            </a:r>
            <a:r>
              <a:rPr lang="en-GB" sz="2400" dirty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 </a:t>
            </a:r>
            <a:r>
              <a:rPr lang="en-GB" sz="2400" dirty="0" err="1">
                <a:solidFill>
                  <a:schemeClr val="dk1"/>
                </a:solidFill>
                <a:ea typeface="Calibri"/>
                <a:cs typeface="Calibri"/>
                <a:sym typeface="Calibri"/>
              </a:rPr>
              <a:t>penderfyniad</a:t>
            </a:r>
            <a:r>
              <a:rPr lang="en-GB" sz="2400" dirty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 </a:t>
            </a:r>
            <a:r>
              <a:rPr lang="en-GB" sz="2400" dirty="0" err="1">
                <a:solidFill>
                  <a:schemeClr val="dk1"/>
                </a:solidFill>
                <a:ea typeface="Calibri"/>
                <a:cs typeface="Calibri"/>
                <a:sym typeface="Calibri"/>
              </a:rPr>
              <a:t>eich</a:t>
            </a:r>
            <a:r>
              <a:rPr lang="en-GB" sz="2400" dirty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 </a:t>
            </a:r>
            <a:r>
              <a:rPr lang="en-GB" sz="2400" dirty="0" err="1">
                <a:solidFill>
                  <a:schemeClr val="dk1"/>
                </a:solidFill>
                <a:ea typeface="Calibri"/>
                <a:cs typeface="Calibri"/>
                <a:sym typeface="Calibri"/>
              </a:rPr>
              <a:t>grŵp</a:t>
            </a:r>
            <a:r>
              <a:rPr lang="en-GB" sz="2400" dirty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.</a:t>
            </a:r>
          </a:p>
          <a:p>
            <a:pPr>
              <a:lnSpc>
                <a:spcPct val="100000"/>
              </a:lnSpc>
            </a:pPr>
            <a:endParaRPr lang="en-GB" sz="2400" dirty="0">
              <a:solidFill>
                <a:schemeClr val="dk1"/>
              </a:solidFill>
              <a:ea typeface="Calibri"/>
              <a:cs typeface="Calibri"/>
              <a:sym typeface="Calibri"/>
            </a:endParaRPr>
          </a:p>
          <a:p>
            <a:pPr>
              <a:lnSpc>
                <a:spcPct val="100000"/>
              </a:lnSpc>
            </a:pPr>
            <a:endParaRPr lang="en-GB" sz="2400" dirty="0">
              <a:solidFill>
                <a:schemeClr val="dk1"/>
              </a:solidFill>
              <a:ea typeface="Calibri"/>
              <a:cs typeface="Calibri"/>
              <a:sym typeface="Calibri"/>
            </a:endParaRPr>
          </a:p>
          <a:p>
            <a:pPr>
              <a:lnSpc>
                <a:spcPct val="100000"/>
              </a:lnSpc>
            </a:pPr>
            <a:endParaRPr lang="en-GB" sz="2400" dirty="0">
              <a:solidFill>
                <a:schemeClr val="dk1"/>
              </a:solidFill>
              <a:ea typeface="Calibri"/>
              <a:cs typeface="Calibri"/>
              <a:sym typeface="Calibri"/>
            </a:endParaRPr>
          </a:p>
          <a:p>
            <a:pPr>
              <a:lnSpc>
                <a:spcPct val="100000"/>
              </a:lnSpc>
            </a:pPr>
            <a:endParaRPr lang="en-GB" sz="2400" dirty="0">
              <a:solidFill>
                <a:schemeClr val="dk1"/>
              </a:solidFill>
              <a:ea typeface="Calibri"/>
              <a:cs typeface="Calibri"/>
              <a:sym typeface="Calibri"/>
            </a:endParaRPr>
          </a:p>
          <a:p>
            <a:pPr>
              <a:lnSpc>
                <a:spcPct val="100000"/>
              </a:lnSpc>
            </a:pPr>
            <a:endParaRPr lang="en-GB" sz="2400" dirty="0">
              <a:solidFill>
                <a:schemeClr val="dk1"/>
              </a:solidFill>
              <a:ea typeface="Calibri"/>
              <a:cs typeface="Calibri"/>
              <a:sym typeface="Calibri"/>
            </a:endParaRPr>
          </a:p>
          <a:p>
            <a:pPr>
              <a:lnSpc>
                <a:spcPct val="100000"/>
              </a:lnSpc>
            </a:pPr>
            <a:r>
              <a:rPr lang="en-GB" sz="3600" b="1" dirty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 </a:t>
            </a:r>
          </a:p>
        </p:txBody>
      </p:sp>
      <p:pic>
        <p:nvPicPr>
          <p:cNvPr id="50" name="Picture 49" descr="Text&#10;&#10;Description automatically generated">
            <a:extLst>
              <a:ext uri="{FF2B5EF4-FFF2-40B4-BE49-F238E27FC236}">
                <a16:creationId xmlns:a16="http://schemas.microsoft.com/office/drawing/2014/main" id="{F548D5B1-3E2B-4A47-9EAC-4BA92CC1737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2760"/>
          <a:stretch/>
        </p:blipFill>
        <p:spPr>
          <a:xfrm>
            <a:off x="9514114" y="1400640"/>
            <a:ext cx="5414854" cy="7842502"/>
          </a:xfrm>
          <a:prstGeom prst="rect">
            <a:avLst/>
          </a:prstGeom>
        </p:spPr>
      </p:pic>
      <p:grpSp>
        <p:nvGrpSpPr>
          <p:cNvPr id="3" name="Group 2">
            <a:extLst>
              <a:ext uri="{FF2B5EF4-FFF2-40B4-BE49-F238E27FC236}">
                <a16:creationId xmlns:a16="http://schemas.microsoft.com/office/drawing/2014/main" id="{BE42722E-32C7-4E3C-95EA-26173A5D0AAB}"/>
              </a:ext>
            </a:extLst>
          </p:cNvPr>
          <p:cNvGrpSpPr/>
          <p:nvPr/>
        </p:nvGrpSpPr>
        <p:grpSpPr>
          <a:xfrm>
            <a:off x="0" y="0"/>
            <a:ext cx="16257588" cy="9144000"/>
            <a:chOff x="0" y="0"/>
            <a:chExt cx="16257588" cy="9144000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F459D6CA-0532-2E4D-8E0A-619CBDE3B3D3}"/>
                </a:ext>
              </a:extLst>
            </p:cNvPr>
            <p:cNvSpPr/>
            <p:nvPr/>
          </p:nvSpPr>
          <p:spPr>
            <a:xfrm>
              <a:off x="0" y="0"/>
              <a:ext cx="16257588" cy="9144000"/>
            </a:xfrm>
            <a:prstGeom prst="rect">
              <a:avLst/>
            </a:prstGeom>
            <a:solidFill>
              <a:srgbClr val="F6E249">
                <a:alpha val="9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6F1D7D22-19F0-824C-BA63-7AF7DE292666}"/>
                </a:ext>
              </a:extLst>
            </p:cNvPr>
            <p:cNvGrpSpPr/>
            <p:nvPr/>
          </p:nvGrpSpPr>
          <p:grpSpPr>
            <a:xfrm>
              <a:off x="1970468" y="2713394"/>
              <a:ext cx="11155513" cy="4281677"/>
              <a:chOff x="2035553" y="2593255"/>
              <a:chExt cx="11155513" cy="4281677"/>
            </a:xfrm>
          </p:grpSpPr>
          <p:sp>
            <p:nvSpPr>
              <p:cNvPr id="20" name="Rectangle 19">
                <a:extLst>
                  <a:ext uri="{FF2B5EF4-FFF2-40B4-BE49-F238E27FC236}">
                    <a16:creationId xmlns:a16="http://schemas.microsoft.com/office/drawing/2014/main" id="{59D30ECD-F962-6846-9DBC-25F79C48927D}"/>
                  </a:ext>
                </a:extLst>
              </p:cNvPr>
              <p:cNvSpPr/>
              <p:nvPr/>
            </p:nvSpPr>
            <p:spPr>
              <a:xfrm>
                <a:off x="2035553" y="2593255"/>
                <a:ext cx="11155513" cy="4281677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019967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A6A5B4E5-F970-0A4F-A6B9-021CBB818AD6}"/>
                  </a:ext>
                </a:extLst>
              </p:cNvPr>
              <p:cNvSpPr/>
              <p:nvPr/>
            </p:nvSpPr>
            <p:spPr>
              <a:xfrm>
                <a:off x="2035553" y="2593257"/>
                <a:ext cx="11155513" cy="580104"/>
              </a:xfrm>
              <a:prstGeom prst="rect">
                <a:avLst/>
              </a:prstGeom>
              <a:solidFill>
                <a:srgbClr val="019967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2" name="Text Placeholder 9">
                <a:extLst>
                  <a:ext uri="{FF2B5EF4-FFF2-40B4-BE49-F238E27FC236}">
                    <a16:creationId xmlns:a16="http://schemas.microsoft.com/office/drawing/2014/main" id="{D6E6D94B-CDDE-1943-8B97-10A66FC2AF84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2562473" y="2673805"/>
                <a:ext cx="9709955" cy="499555"/>
              </a:xfrm>
              <a:prstGeom prst="rect">
                <a:avLst/>
              </a:prstGeom>
            </p:spPr>
            <p:txBody>
              <a:bodyPr anchor="ctr"/>
              <a:lstStyle>
                <a:lvl1pPr marL="0" indent="0" algn="ctr" defTabSz="1219170" rtl="0" eaLnBrk="1" latinLnBrk="0" hangingPunct="1">
                  <a:lnSpc>
                    <a:spcPct val="90000"/>
                  </a:lnSpc>
                  <a:spcBef>
                    <a:spcPts val="1200"/>
                  </a:spcBef>
                  <a:buFont typeface="Arial" panose="020B0604020202020204" pitchFamily="34" charset="0"/>
                  <a:buNone/>
                  <a:defRPr sz="4000" b="1" i="0" kern="1200">
                    <a:solidFill>
                      <a:schemeClr val="bg1"/>
                    </a:solidFill>
                    <a:latin typeface="Overpass Mono" pitchFamily="49" charset="77"/>
                    <a:ea typeface="Verdana" panose="020B0604030504040204" pitchFamily="34" charset="0"/>
                    <a:cs typeface="Verdana" panose="020B0604030504040204" pitchFamily="34" charset="0"/>
                  </a:defRPr>
                </a:lvl1pPr>
                <a:lvl2pPr marL="0" indent="0" algn="ctr" defTabSz="1219170" rtl="0" eaLnBrk="1" latinLnBrk="0" hangingPunct="1">
                  <a:lnSpc>
                    <a:spcPct val="90000"/>
                  </a:lnSpc>
                  <a:spcBef>
                    <a:spcPts val="1200"/>
                  </a:spcBef>
                  <a:buFont typeface="Arial" panose="020B0604020202020204" pitchFamily="34" charset="0"/>
                  <a:buNone/>
                  <a:defRPr sz="3200" b="1" i="0" kern="1200">
                    <a:solidFill>
                      <a:schemeClr val="bg1"/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defRPr>
                </a:lvl2pPr>
                <a:lvl3pPr marL="0" indent="0" algn="ctr" defTabSz="1219170" rtl="0" eaLnBrk="1" latinLnBrk="0" hangingPunct="1">
                  <a:lnSpc>
                    <a:spcPct val="90000"/>
                  </a:lnSpc>
                  <a:spcBef>
                    <a:spcPts val="1200"/>
                  </a:spcBef>
                  <a:buFont typeface="Arial" panose="020B0604020202020204" pitchFamily="34" charset="0"/>
                  <a:buNone/>
                  <a:defRPr sz="2800" kern="1200">
                    <a:solidFill>
                      <a:schemeClr val="bg1"/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defRPr>
                </a:lvl3pPr>
                <a:lvl4pPr marL="0" indent="0" algn="ctr" defTabSz="1219170" rtl="0" eaLnBrk="1" latinLnBrk="0" hangingPunct="1">
                  <a:lnSpc>
                    <a:spcPct val="90000"/>
                  </a:lnSpc>
                  <a:spcBef>
                    <a:spcPts val="1200"/>
                  </a:spcBef>
                  <a:buFont typeface="Arial" panose="020B0604020202020204" pitchFamily="34" charset="0"/>
                  <a:buNone/>
                  <a:defRPr sz="2400" kern="1200">
                    <a:solidFill>
                      <a:schemeClr val="bg1"/>
                    </a:solidFill>
                    <a:latin typeface="Overpass Mono" pitchFamily="49" charset="77"/>
                    <a:ea typeface="Verdana" panose="020B0604030504040204" pitchFamily="34" charset="0"/>
                    <a:cs typeface="Verdana" panose="020B0604030504040204" pitchFamily="34" charset="0"/>
                  </a:defRPr>
                </a:lvl4pPr>
                <a:lvl5pPr marL="0" indent="0" algn="ctr" defTabSz="1219170" rtl="0" eaLnBrk="1" latinLnBrk="0" hangingPunct="1">
                  <a:lnSpc>
                    <a:spcPct val="90000"/>
                  </a:lnSpc>
                  <a:spcBef>
                    <a:spcPts val="1200"/>
                  </a:spcBef>
                  <a:buFont typeface="Arial" panose="020B0604020202020204" pitchFamily="34" charset="0"/>
                  <a:buNone/>
                  <a:defRPr sz="2400" kern="1200">
                    <a:solidFill>
                      <a:schemeClr val="bg1"/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defRPr>
                </a:lvl5pPr>
                <a:lvl6pPr marL="3352716" indent="-304792" algn="l" defTabSz="1219170" rtl="0" eaLnBrk="1" latinLnBrk="0" hangingPunct="1">
                  <a:lnSpc>
                    <a:spcPct val="90000"/>
                  </a:lnSpc>
                  <a:spcBef>
                    <a:spcPts val="667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962301" indent="-304792" algn="l" defTabSz="1219170" rtl="0" eaLnBrk="1" latinLnBrk="0" hangingPunct="1">
                  <a:lnSpc>
                    <a:spcPct val="90000"/>
                  </a:lnSpc>
                  <a:spcBef>
                    <a:spcPts val="667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571886" indent="-304792" algn="l" defTabSz="1219170" rtl="0" eaLnBrk="1" latinLnBrk="0" hangingPunct="1">
                  <a:lnSpc>
                    <a:spcPct val="90000"/>
                  </a:lnSpc>
                  <a:spcBef>
                    <a:spcPts val="667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5181470" indent="-304792" algn="l" defTabSz="1219170" rtl="0" eaLnBrk="1" latinLnBrk="0" hangingPunct="1">
                  <a:lnSpc>
                    <a:spcPct val="90000"/>
                  </a:lnSpc>
                  <a:spcBef>
                    <a:spcPts val="667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GB" sz="2800" dirty="0" err="1"/>
                  <a:t>Gweithgaredd</a:t>
                </a:r>
                <a:r>
                  <a:rPr lang="en-GB" sz="2800" dirty="0"/>
                  <a:t> 2: </a:t>
                </a:r>
                <a:r>
                  <a:rPr lang="en-GB" sz="2800" dirty="0" err="1"/>
                  <a:t>Atebion</a:t>
                </a:r>
                <a:endParaRPr lang="en-GB" sz="2800" dirty="0"/>
              </a:p>
            </p:txBody>
          </p:sp>
          <p:grpSp>
            <p:nvGrpSpPr>
              <p:cNvPr id="23" name="Group 22">
                <a:extLst>
                  <a:ext uri="{FF2B5EF4-FFF2-40B4-BE49-F238E27FC236}">
                    <a16:creationId xmlns:a16="http://schemas.microsoft.com/office/drawing/2014/main" id="{7840120A-7B3D-3645-882E-757E3BB47BC0}"/>
                  </a:ext>
                </a:extLst>
              </p:cNvPr>
              <p:cNvGrpSpPr/>
              <p:nvPr/>
            </p:nvGrpSpPr>
            <p:grpSpPr>
              <a:xfrm>
                <a:off x="2158072" y="2680893"/>
                <a:ext cx="366748" cy="366748"/>
                <a:chOff x="2118558" y="2663960"/>
                <a:chExt cx="366748" cy="366748"/>
              </a:xfrm>
            </p:grpSpPr>
            <p:sp>
              <p:nvSpPr>
                <p:cNvPr id="30" name="Rectangle 29">
                  <a:extLst>
                    <a:ext uri="{FF2B5EF4-FFF2-40B4-BE49-F238E27FC236}">
                      <a16:creationId xmlns:a16="http://schemas.microsoft.com/office/drawing/2014/main" id="{2FD07A0B-6739-4F44-934A-9D4340F2F9AE}"/>
                    </a:ext>
                  </a:extLst>
                </p:cNvPr>
                <p:cNvSpPr/>
                <p:nvPr/>
              </p:nvSpPr>
              <p:spPr>
                <a:xfrm>
                  <a:off x="2118558" y="2663960"/>
                  <a:ext cx="366748" cy="366748"/>
                </a:xfrm>
                <a:prstGeom prst="rect">
                  <a:avLst/>
                </a:prstGeom>
                <a:solidFill>
                  <a:schemeClr val="bg1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cxnSp>
              <p:nvCxnSpPr>
                <p:cNvPr id="31" name="Straight Connector 30">
                  <a:extLst>
                    <a:ext uri="{FF2B5EF4-FFF2-40B4-BE49-F238E27FC236}">
                      <a16:creationId xmlns:a16="http://schemas.microsoft.com/office/drawing/2014/main" id="{0D39DEE3-16B3-9046-8503-B2A1ABA38C4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210245" y="2847334"/>
                  <a:ext cx="183374" cy="0"/>
                </a:xfrm>
                <a:prstGeom prst="line">
                  <a:avLst/>
                </a:prstGeom>
                <a:ln w="28575">
                  <a:solidFill>
                    <a:srgbClr val="019967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4" name="Group 23">
                <a:extLst>
                  <a:ext uri="{FF2B5EF4-FFF2-40B4-BE49-F238E27FC236}">
                    <a16:creationId xmlns:a16="http://schemas.microsoft.com/office/drawing/2014/main" id="{C5D04DA8-7727-2149-88FA-666A1AB93AE5}"/>
                  </a:ext>
                </a:extLst>
              </p:cNvPr>
              <p:cNvGrpSpPr/>
              <p:nvPr/>
            </p:nvGrpSpPr>
            <p:grpSpPr>
              <a:xfrm>
                <a:off x="12290940" y="2686867"/>
                <a:ext cx="776902" cy="366748"/>
                <a:chOff x="10581098" y="2669934"/>
                <a:chExt cx="776902" cy="366748"/>
              </a:xfrm>
            </p:grpSpPr>
            <p:sp>
              <p:nvSpPr>
                <p:cNvPr id="26" name="Rectangle 25">
                  <a:extLst>
                    <a:ext uri="{FF2B5EF4-FFF2-40B4-BE49-F238E27FC236}">
                      <a16:creationId xmlns:a16="http://schemas.microsoft.com/office/drawing/2014/main" id="{0605BC2B-6485-234B-A367-9CCFA60719B0}"/>
                    </a:ext>
                  </a:extLst>
                </p:cNvPr>
                <p:cNvSpPr/>
                <p:nvPr/>
              </p:nvSpPr>
              <p:spPr>
                <a:xfrm>
                  <a:off x="10581098" y="2669934"/>
                  <a:ext cx="366748" cy="366748"/>
                </a:xfrm>
                <a:prstGeom prst="rect">
                  <a:avLst/>
                </a:prstGeom>
                <a:solidFill>
                  <a:schemeClr val="bg1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7" name="Rectangle 26">
                  <a:extLst>
                    <a:ext uri="{FF2B5EF4-FFF2-40B4-BE49-F238E27FC236}">
                      <a16:creationId xmlns:a16="http://schemas.microsoft.com/office/drawing/2014/main" id="{EACF9D43-779A-6840-B7F8-09FB79F71033}"/>
                    </a:ext>
                  </a:extLst>
                </p:cNvPr>
                <p:cNvSpPr/>
                <p:nvPr/>
              </p:nvSpPr>
              <p:spPr>
                <a:xfrm>
                  <a:off x="10991252" y="2669934"/>
                  <a:ext cx="366748" cy="366748"/>
                </a:xfrm>
                <a:prstGeom prst="rect">
                  <a:avLst/>
                </a:prstGeom>
                <a:solidFill>
                  <a:schemeClr val="bg1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28" name="Triangle 27">
                  <a:extLst>
                    <a:ext uri="{FF2B5EF4-FFF2-40B4-BE49-F238E27FC236}">
                      <a16:creationId xmlns:a16="http://schemas.microsoft.com/office/drawing/2014/main" id="{8CF22573-D345-5043-ADBF-4772C3E80260}"/>
                    </a:ext>
                  </a:extLst>
                </p:cNvPr>
                <p:cNvSpPr/>
                <p:nvPr/>
              </p:nvSpPr>
              <p:spPr>
                <a:xfrm>
                  <a:off x="11095639" y="2802679"/>
                  <a:ext cx="157973" cy="101259"/>
                </a:xfrm>
                <a:prstGeom prst="triangle">
                  <a:avLst/>
                </a:prstGeom>
                <a:solidFill>
                  <a:srgbClr val="019967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9" name="Triangle 28">
                  <a:extLst>
                    <a:ext uri="{FF2B5EF4-FFF2-40B4-BE49-F238E27FC236}">
                      <a16:creationId xmlns:a16="http://schemas.microsoft.com/office/drawing/2014/main" id="{13921F7A-1893-6245-AB33-EE942089DE79}"/>
                    </a:ext>
                  </a:extLst>
                </p:cNvPr>
                <p:cNvSpPr/>
                <p:nvPr/>
              </p:nvSpPr>
              <p:spPr>
                <a:xfrm rot="10800000">
                  <a:off x="10685485" y="2802679"/>
                  <a:ext cx="157973" cy="101259"/>
                </a:xfrm>
                <a:prstGeom prst="triangle">
                  <a:avLst/>
                </a:prstGeom>
                <a:solidFill>
                  <a:srgbClr val="019967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25" name="Text Placeholder 12">
                <a:extLst>
                  <a:ext uri="{FF2B5EF4-FFF2-40B4-BE49-F238E27FC236}">
                    <a16:creationId xmlns:a16="http://schemas.microsoft.com/office/drawing/2014/main" id="{CF48C6BC-DFA7-834F-A034-B92CC2701DCD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2954791" y="3985640"/>
                <a:ext cx="9317035" cy="1744722"/>
              </a:xfrm>
              <a:prstGeom prst="rect">
                <a:avLst/>
              </a:prstGeom>
            </p:spPr>
            <p:txBody>
              <a:bodyPr/>
              <a:lstStyle>
                <a:lvl1pPr marL="0" indent="0" algn="l" defTabSz="1219170" rtl="0" eaLnBrk="1" latinLnBrk="0" hangingPunct="1">
                  <a:lnSpc>
                    <a:spcPct val="90000"/>
                  </a:lnSpc>
                  <a:spcBef>
                    <a:spcPts val="1200"/>
                  </a:spcBef>
                  <a:buFont typeface="Arial" panose="020B0604020202020204" pitchFamily="34" charset="0"/>
                  <a:buNone/>
                  <a:defRPr sz="4000" b="1" i="0" kern="1200">
                    <a:solidFill>
                      <a:schemeClr val="tx1"/>
                    </a:solidFill>
                    <a:latin typeface="Overpass Mono" pitchFamily="49" charset="77"/>
                    <a:ea typeface="Verdana" panose="020B0604030504040204" pitchFamily="34" charset="0"/>
                    <a:cs typeface="Verdana" panose="020B0604030504040204" pitchFamily="34" charset="0"/>
                  </a:defRPr>
                </a:lvl1pPr>
                <a:lvl2pPr marL="0" indent="0" algn="l" defTabSz="1219170" rtl="0" eaLnBrk="1" latinLnBrk="0" hangingPunct="1">
                  <a:lnSpc>
                    <a:spcPct val="90000"/>
                  </a:lnSpc>
                  <a:spcBef>
                    <a:spcPts val="1200"/>
                  </a:spcBef>
                  <a:buFont typeface="Arial" panose="020B0604020202020204" pitchFamily="34" charset="0"/>
                  <a:buNone/>
                  <a:defRPr sz="3200" b="1" i="0" kern="1200">
                    <a:solidFill>
                      <a:schemeClr val="tx1"/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defRPr>
                </a:lvl2pPr>
                <a:lvl3pPr marL="0" indent="0" algn="l" defTabSz="1219170" rtl="0" eaLnBrk="1" latinLnBrk="0" hangingPunct="1">
                  <a:lnSpc>
                    <a:spcPct val="90000"/>
                  </a:lnSpc>
                  <a:spcBef>
                    <a:spcPts val="1200"/>
                  </a:spcBef>
                  <a:buFont typeface="Arial" panose="020B0604020202020204" pitchFamily="34" charset="0"/>
                  <a:buNone/>
                  <a:defRPr sz="2800" kern="1200">
                    <a:solidFill>
                      <a:schemeClr val="tx1"/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defRPr>
                </a:lvl3pPr>
                <a:lvl4pPr marL="0" indent="0" algn="l" defTabSz="1219170" rtl="0" eaLnBrk="1" latinLnBrk="0" hangingPunct="1">
                  <a:lnSpc>
                    <a:spcPct val="90000"/>
                  </a:lnSpc>
                  <a:spcBef>
                    <a:spcPts val="1200"/>
                  </a:spcBef>
                  <a:buFont typeface="Arial" panose="020B0604020202020204" pitchFamily="34" charset="0"/>
                  <a:buNone/>
                  <a:defRPr sz="2400" kern="1200">
                    <a:solidFill>
                      <a:schemeClr val="tx1"/>
                    </a:solidFill>
                    <a:latin typeface="Overpass Mono" pitchFamily="49" charset="77"/>
                    <a:ea typeface="Verdana" panose="020B0604030504040204" pitchFamily="34" charset="0"/>
                    <a:cs typeface="Verdana" panose="020B0604030504040204" pitchFamily="34" charset="0"/>
                  </a:defRPr>
                </a:lvl4pPr>
                <a:lvl5pPr marL="0" indent="0" algn="l" defTabSz="1219170" rtl="0" eaLnBrk="1" latinLnBrk="0" hangingPunct="1">
                  <a:lnSpc>
                    <a:spcPct val="90000"/>
                  </a:lnSpc>
                  <a:spcBef>
                    <a:spcPts val="1200"/>
                  </a:spcBef>
                  <a:buFont typeface="Arial" panose="020B0604020202020204" pitchFamily="34" charset="0"/>
                  <a:buNone/>
                  <a:defRPr sz="2400" kern="1200">
                    <a:solidFill>
                      <a:schemeClr val="tx1"/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defRPr>
                </a:lvl5pPr>
                <a:lvl6pPr marL="3352716" indent="-304792" algn="l" defTabSz="1219170" rtl="0" eaLnBrk="1" latinLnBrk="0" hangingPunct="1">
                  <a:lnSpc>
                    <a:spcPct val="90000"/>
                  </a:lnSpc>
                  <a:spcBef>
                    <a:spcPts val="667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962301" indent="-304792" algn="l" defTabSz="1219170" rtl="0" eaLnBrk="1" latinLnBrk="0" hangingPunct="1">
                  <a:lnSpc>
                    <a:spcPct val="90000"/>
                  </a:lnSpc>
                  <a:spcBef>
                    <a:spcPts val="667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571886" indent="-304792" algn="l" defTabSz="1219170" rtl="0" eaLnBrk="1" latinLnBrk="0" hangingPunct="1">
                  <a:lnSpc>
                    <a:spcPct val="90000"/>
                  </a:lnSpc>
                  <a:spcBef>
                    <a:spcPts val="667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5181470" indent="-304792" algn="l" defTabSz="1219170" rtl="0" eaLnBrk="1" latinLnBrk="0" hangingPunct="1">
                  <a:lnSpc>
                    <a:spcPct val="90000"/>
                  </a:lnSpc>
                  <a:spcBef>
                    <a:spcPts val="667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lnSpc>
                    <a:spcPct val="110000"/>
                  </a:lnSpc>
                  <a:spcBef>
                    <a:spcPts val="0"/>
                  </a:spcBef>
                </a:pPr>
                <a:r>
                  <a:rPr lang="en-GB" sz="2400" dirty="0" err="1">
                    <a:solidFill>
                      <a:srgbClr val="019967"/>
                    </a:solidFill>
                  </a:rPr>
                  <a:t>Gêm</a:t>
                </a:r>
                <a:r>
                  <a:rPr lang="en-GB" sz="2400" dirty="0">
                    <a:solidFill>
                      <a:srgbClr val="019967"/>
                    </a:solidFill>
                  </a:rPr>
                  <a:t> Noah </a:t>
                </a:r>
                <a:r>
                  <a:rPr lang="en-GB" sz="2400" b="0" dirty="0">
                    <a:solidFill>
                      <a:srgbClr val="019967"/>
                    </a:solidFill>
                  </a:rPr>
                  <a:t>– </a:t>
                </a:r>
                <a:r>
                  <a:rPr lang="en-GB" sz="2400" b="0" dirty="0" err="1">
                    <a:solidFill>
                      <a:srgbClr val="019967"/>
                    </a:solidFill>
                  </a:rPr>
                  <a:t>Cadw’r</a:t>
                </a:r>
                <a:r>
                  <a:rPr lang="en-GB" sz="2400" b="0" dirty="0">
                    <a:solidFill>
                      <a:srgbClr val="019967"/>
                    </a:solidFill>
                  </a:rPr>
                  <a:t> cod</a:t>
                </a:r>
              </a:p>
              <a:p>
                <a:pPr>
                  <a:lnSpc>
                    <a:spcPct val="110000"/>
                  </a:lnSpc>
                  <a:spcBef>
                    <a:spcPts val="0"/>
                  </a:spcBef>
                </a:pPr>
                <a:r>
                  <a:rPr lang="en-GB" sz="2400" dirty="0">
                    <a:solidFill>
                      <a:srgbClr val="019967"/>
                    </a:solidFill>
                  </a:rPr>
                  <a:t>Ap </a:t>
                </a:r>
                <a:r>
                  <a:rPr lang="en-GB" sz="2400" dirty="0" err="1">
                    <a:solidFill>
                      <a:srgbClr val="019967"/>
                    </a:solidFill>
                  </a:rPr>
                  <a:t>Shareen</a:t>
                </a:r>
                <a:r>
                  <a:rPr lang="en-GB" sz="2400" dirty="0">
                    <a:solidFill>
                      <a:srgbClr val="019967"/>
                    </a:solidFill>
                  </a:rPr>
                  <a:t> </a:t>
                </a:r>
                <a:r>
                  <a:rPr lang="en-GB" sz="2400" b="0" dirty="0">
                    <a:solidFill>
                      <a:srgbClr val="019967"/>
                    </a:solidFill>
                  </a:rPr>
                  <a:t>– </a:t>
                </a:r>
                <a:r>
                  <a:rPr lang="en-GB" sz="2400" b="0" dirty="0" err="1">
                    <a:solidFill>
                      <a:srgbClr val="019967"/>
                    </a:solidFill>
                  </a:rPr>
                  <a:t>Torri’r</a:t>
                </a:r>
                <a:r>
                  <a:rPr lang="en-GB" sz="2400" b="0" dirty="0">
                    <a:solidFill>
                      <a:srgbClr val="019967"/>
                    </a:solidFill>
                  </a:rPr>
                  <a:t> cod</a:t>
                </a:r>
              </a:p>
              <a:p>
                <a:pPr>
                  <a:lnSpc>
                    <a:spcPct val="110000"/>
                  </a:lnSpc>
                  <a:spcBef>
                    <a:spcPts val="0"/>
                  </a:spcBef>
                </a:pPr>
                <a:r>
                  <a:rPr lang="en-GB" sz="2400" dirty="0" err="1">
                    <a:solidFill>
                      <a:srgbClr val="019967"/>
                    </a:solidFill>
                  </a:rPr>
                  <a:t>Gêm</a:t>
                </a:r>
                <a:r>
                  <a:rPr lang="en-GB" sz="2400" dirty="0">
                    <a:solidFill>
                      <a:srgbClr val="019967"/>
                    </a:solidFill>
                  </a:rPr>
                  <a:t> Ella </a:t>
                </a:r>
                <a:r>
                  <a:rPr lang="en-GB" sz="2400" b="0" dirty="0">
                    <a:solidFill>
                      <a:srgbClr val="019967"/>
                    </a:solidFill>
                  </a:rPr>
                  <a:t>– </a:t>
                </a:r>
                <a:r>
                  <a:rPr lang="en-GB" sz="2400" b="0" dirty="0" err="1">
                    <a:solidFill>
                      <a:srgbClr val="019967"/>
                    </a:solidFill>
                  </a:rPr>
                  <a:t>Torri’r</a:t>
                </a:r>
                <a:r>
                  <a:rPr lang="en-GB" sz="2400" b="0" dirty="0">
                    <a:solidFill>
                      <a:srgbClr val="019967"/>
                    </a:solidFill>
                  </a:rPr>
                  <a:t> cod</a:t>
                </a:r>
              </a:p>
              <a:p>
                <a:pPr>
                  <a:lnSpc>
                    <a:spcPct val="110000"/>
                  </a:lnSpc>
                  <a:spcBef>
                    <a:spcPts val="0"/>
                  </a:spcBef>
                </a:pPr>
                <a:r>
                  <a:rPr lang="en-GB" sz="2400" dirty="0">
                    <a:solidFill>
                      <a:srgbClr val="019967"/>
                    </a:solidFill>
                  </a:rPr>
                  <a:t>Ap Jaden </a:t>
                </a:r>
                <a:r>
                  <a:rPr lang="en-GB" sz="2400" b="0" dirty="0">
                    <a:solidFill>
                      <a:srgbClr val="019967"/>
                    </a:solidFill>
                  </a:rPr>
                  <a:t>– </a:t>
                </a:r>
                <a:r>
                  <a:rPr lang="en-GB" sz="2400" b="0" dirty="0" err="1">
                    <a:solidFill>
                      <a:srgbClr val="019967"/>
                    </a:solidFill>
                  </a:rPr>
                  <a:t>Cadw’r</a:t>
                </a:r>
                <a:r>
                  <a:rPr lang="en-GB" sz="2400" b="0" dirty="0">
                    <a:solidFill>
                      <a:srgbClr val="019967"/>
                    </a:solidFill>
                  </a:rPr>
                  <a:t> cod</a:t>
                </a:r>
              </a:p>
            </p:txBody>
          </p:sp>
        </p:grpSp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3C045D79-EEB3-C549-89CE-57A1C292EDAC}"/>
                </a:ext>
              </a:extLst>
            </p:cNvPr>
            <p:cNvGrpSpPr/>
            <p:nvPr/>
          </p:nvGrpSpPr>
          <p:grpSpPr>
            <a:xfrm>
              <a:off x="9755621" y="3908413"/>
              <a:ext cx="4968581" cy="2231000"/>
              <a:chOff x="2356050" y="4296893"/>
              <a:chExt cx="4968581" cy="2231000"/>
            </a:xfrm>
          </p:grpSpPr>
          <p:sp>
            <p:nvSpPr>
              <p:cNvPr id="32" name="Rectangle 31">
                <a:extLst>
                  <a:ext uri="{FF2B5EF4-FFF2-40B4-BE49-F238E27FC236}">
                    <a16:creationId xmlns:a16="http://schemas.microsoft.com/office/drawing/2014/main" id="{73BFE196-4ED5-084E-958C-B395B9133572}"/>
                  </a:ext>
                </a:extLst>
              </p:cNvPr>
              <p:cNvSpPr/>
              <p:nvPr/>
            </p:nvSpPr>
            <p:spPr>
              <a:xfrm>
                <a:off x="2356050" y="4545737"/>
                <a:ext cx="4719737" cy="1982156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019967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2000" dirty="0">
                    <a:solidFill>
                      <a:schemeClr val="tx1"/>
                    </a:solidFill>
                    <a:latin typeface="Overpass Mono" pitchFamily="49" charset="77"/>
                  </a:rPr>
                  <a:t>Beth </a:t>
                </a:r>
                <a:r>
                  <a:rPr lang="en-US" sz="2000" dirty="0" err="1">
                    <a:solidFill>
                      <a:schemeClr val="tx1"/>
                    </a:solidFill>
                    <a:latin typeface="Overpass Mono" pitchFamily="49" charset="77"/>
                  </a:rPr>
                  <a:t>fyddech</a:t>
                </a:r>
                <a:r>
                  <a:rPr lang="en-US" sz="2000" dirty="0">
                    <a:solidFill>
                      <a:schemeClr val="tx1"/>
                    </a:solidFill>
                    <a:latin typeface="Overpass Mono" pitchFamily="49" charset="77"/>
                  </a:rPr>
                  <a:t> </a:t>
                </a:r>
                <a:r>
                  <a:rPr lang="en-US" sz="2000" dirty="0" err="1">
                    <a:solidFill>
                      <a:schemeClr val="tx1"/>
                    </a:solidFill>
                    <a:latin typeface="Overpass Mono" pitchFamily="49" charset="77"/>
                  </a:rPr>
                  <a:t>chi'n</a:t>
                </a:r>
                <a:r>
                  <a:rPr lang="en-US" sz="2000" dirty="0">
                    <a:solidFill>
                      <a:schemeClr val="tx1"/>
                    </a:solidFill>
                    <a:latin typeface="Overpass Mono" pitchFamily="49" charset="77"/>
                  </a:rPr>
                  <a:t> </a:t>
                </a:r>
                <a:r>
                  <a:rPr lang="en-US" sz="2000" dirty="0" err="1">
                    <a:solidFill>
                      <a:schemeClr val="tx1"/>
                    </a:solidFill>
                    <a:latin typeface="Overpass Mono" pitchFamily="49" charset="77"/>
                  </a:rPr>
                  <a:t>cynghori</a:t>
                </a:r>
                <a:r>
                  <a:rPr lang="en-US" sz="2000" dirty="0">
                    <a:solidFill>
                      <a:schemeClr val="tx1"/>
                    </a:solidFill>
                    <a:latin typeface="Overpass Mono" pitchFamily="49" charset="77"/>
                  </a:rPr>
                  <a:t> </a:t>
                </a:r>
                <a:r>
                  <a:rPr lang="en-US" sz="2000" dirty="0" err="1">
                    <a:solidFill>
                      <a:schemeClr val="tx1"/>
                    </a:solidFill>
                    <a:latin typeface="Overpass Mono" pitchFamily="49" charset="77"/>
                  </a:rPr>
                  <a:t>Shareen</a:t>
                </a:r>
                <a:r>
                  <a:rPr lang="en-US" sz="2000" dirty="0">
                    <a:solidFill>
                      <a:schemeClr val="tx1"/>
                    </a:solidFill>
                    <a:latin typeface="Overpass Mono" pitchFamily="49" charset="77"/>
                  </a:rPr>
                  <a:t> ac Ella </a:t>
                </a:r>
                <a:r>
                  <a:rPr lang="en-US" sz="2000" dirty="0" err="1">
                    <a:solidFill>
                      <a:schemeClr val="tx1"/>
                    </a:solidFill>
                    <a:latin typeface="Overpass Mono" pitchFamily="49" charset="77"/>
                  </a:rPr>
                  <a:t>i'w</a:t>
                </a:r>
                <a:r>
                  <a:rPr lang="en-US" sz="2000" dirty="0">
                    <a:solidFill>
                      <a:schemeClr val="tx1"/>
                    </a:solidFill>
                    <a:latin typeface="Overpass Mono" pitchFamily="49" charset="77"/>
                  </a:rPr>
                  <a:t> </a:t>
                </a:r>
                <a:r>
                  <a:rPr lang="en-US" sz="2000" dirty="0" err="1">
                    <a:solidFill>
                      <a:schemeClr val="tx1"/>
                    </a:solidFill>
                    <a:latin typeface="Overpass Mono" pitchFamily="49" charset="77"/>
                  </a:rPr>
                  <a:t>wneud</a:t>
                </a:r>
                <a:r>
                  <a:rPr lang="en-US" sz="2000" dirty="0">
                    <a:solidFill>
                      <a:schemeClr val="tx1"/>
                    </a:solidFill>
                    <a:latin typeface="Overpass Mono" pitchFamily="49" charset="77"/>
                  </a:rPr>
                  <a:t> </a:t>
                </a:r>
                <a:r>
                  <a:rPr lang="en-US" sz="2000" dirty="0" err="1">
                    <a:solidFill>
                      <a:schemeClr val="tx1"/>
                    </a:solidFill>
                    <a:latin typeface="Overpass Mono" pitchFamily="49" charset="77"/>
                  </a:rPr>
                  <a:t>yn</a:t>
                </a:r>
                <a:r>
                  <a:rPr lang="en-US" sz="2000" dirty="0">
                    <a:solidFill>
                      <a:schemeClr val="tx1"/>
                    </a:solidFill>
                    <a:latin typeface="Overpass Mono" pitchFamily="49" charset="77"/>
                  </a:rPr>
                  <a:t> </a:t>
                </a:r>
                <a:r>
                  <a:rPr lang="en-US" sz="2000" dirty="0" err="1">
                    <a:solidFill>
                      <a:schemeClr val="tx1"/>
                    </a:solidFill>
                    <a:latin typeface="Overpass Mono" pitchFamily="49" charset="77"/>
                  </a:rPr>
                  <a:t>eu</a:t>
                </a:r>
                <a:r>
                  <a:rPr lang="en-US" sz="2000" dirty="0">
                    <a:solidFill>
                      <a:schemeClr val="tx1"/>
                    </a:solidFill>
                    <a:latin typeface="Overpass Mono" pitchFamily="49" charset="77"/>
                  </a:rPr>
                  <a:t> </a:t>
                </a:r>
                <a:r>
                  <a:rPr lang="en-US" sz="2000" dirty="0" err="1">
                    <a:solidFill>
                      <a:schemeClr val="tx1"/>
                    </a:solidFill>
                    <a:latin typeface="Overpass Mono" pitchFamily="49" charset="77"/>
                  </a:rPr>
                  <a:t>sefyllfaoedd</a:t>
                </a:r>
                <a:r>
                  <a:rPr lang="en-US" sz="2000" dirty="0">
                    <a:solidFill>
                      <a:schemeClr val="tx1"/>
                    </a:solidFill>
                    <a:latin typeface="Overpass Mono" pitchFamily="49" charset="77"/>
                  </a:rPr>
                  <a:t> </a:t>
                </a:r>
                <a:r>
                  <a:rPr lang="en-US" sz="2000" dirty="0" err="1">
                    <a:solidFill>
                      <a:schemeClr val="tx1"/>
                    </a:solidFill>
                    <a:latin typeface="Overpass Mono" pitchFamily="49" charset="77"/>
                  </a:rPr>
                  <a:t>nhw</a:t>
                </a:r>
                <a:r>
                  <a:rPr lang="en-US" sz="2000" dirty="0">
                    <a:solidFill>
                      <a:schemeClr val="tx1"/>
                    </a:solidFill>
                    <a:latin typeface="Overpass Mono" pitchFamily="49" charset="77"/>
                  </a:rPr>
                  <a:t>?</a:t>
                </a:r>
              </a:p>
            </p:txBody>
          </p:sp>
          <p:grpSp>
            <p:nvGrpSpPr>
              <p:cNvPr id="33" name="Group 32">
                <a:extLst>
                  <a:ext uri="{FF2B5EF4-FFF2-40B4-BE49-F238E27FC236}">
                    <a16:creationId xmlns:a16="http://schemas.microsoft.com/office/drawing/2014/main" id="{02AB371B-E883-A846-8D0C-261EA04E1271}"/>
                  </a:ext>
                </a:extLst>
              </p:cNvPr>
              <p:cNvGrpSpPr/>
              <p:nvPr/>
            </p:nvGrpSpPr>
            <p:grpSpPr>
              <a:xfrm>
                <a:off x="6826943" y="4296893"/>
                <a:ext cx="497688" cy="572154"/>
                <a:chOff x="5648881" y="1820770"/>
                <a:chExt cx="497688" cy="572154"/>
              </a:xfrm>
            </p:grpSpPr>
            <p:sp>
              <p:nvSpPr>
                <p:cNvPr id="34" name="Oval 33">
                  <a:extLst>
                    <a:ext uri="{FF2B5EF4-FFF2-40B4-BE49-F238E27FC236}">
                      <a16:creationId xmlns:a16="http://schemas.microsoft.com/office/drawing/2014/main" id="{0AAB0D26-A2B9-4545-929D-09973B078425}"/>
                    </a:ext>
                  </a:extLst>
                </p:cNvPr>
                <p:cNvSpPr/>
                <p:nvPr/>
              </p:nvSpPr>
              <p:spPr>
                <a:xfrm>
                  <a:off x="5648881" y="1820770"/>
                  <a:ext cx="497688" cy="497688"/>
                </a:xfrm>
                <a:prstGeom prst="ellipse">
                  <a:avLst/>
                </a:prstGeom>
                <a:solidFill>
                  <a:schemeClr val="bg1"/>
                </a:solidFill>
                <a:ln w="38100">
                  <a:solidFill>
                    <a:srgbClr val="019967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35" name="Content Placeholder 3">
                  <a:extLst>
                    <a:ext uri="{FF2B5EF4-FFF2-40B4-BE49-F238E27FC236}">
                      <a16:creationId xmlns:a16="http://schemas.microsoft.com/office/drawing/2014/main" id="{4FCFC359-D487-D44B-BC19-256408EB7C61}"/>
                    </a:ext>
                  </a:extLst>
                </p:cNvPr>
                <p:cNvSpPr txBox="1">
                  <a:spLocks/>
                </p:cNvSpPr>
                <p:nvPr/>
              </p:nvSpPr>
              <p:spPr>
                <a:xfrm>
                  <a:off x="5773453" y="1868496"/>
                  <a:ext cx="238616" cy="524428"/>
                </a:xfrm>
                <a:prstGeom prst="rect">
                  <a:avLst/>
                </a:prstGeom>
              </p:spPr>
              <p:txBody>
                <a:bodyPr/>
                <a:lstStyle>
                  <a:lvl1pPr marL="0" indent="0" algn="l" defTabSz="1219170" rtl="0" eaLnBrk="1" latinLnBrk="0" hangingPunct="1">
                    <a:lnSpc>
                      <a:spcPct val="90000"/>
                    </a:lnSpc>
                    <a:spcBef>
                      <a:spcPts val="1200"/>
                    </a:spcBef>
                    <a:buFont typeface="Arial" panose="020B0604020202020204" pitchFamily="34" charset="0"/>
                    <a:buNone/>
                    <a:defRPr sz="4000" b="1" i="0" kern="1200">
                      <a:solidFill>
                        <a:schemeClr val="tx1"/>
                      </a:solidFill>
                      <a:latin typeface="Overpass Mono" pitchFamily="49" charset="77"/>
                      <a:ea typeface="Verdana" panose="020B0604030504040204" pitchFamily="34" charset="0"/>
                      <a:cs typeface="Verdana" panose="020B0604030504040204" pitchFamily="34" charset="0"/>
                    </a:defRPr>
                  </a:lvl1pPr>
                  <a:lvl2pPr marL="0" indent="0" algn="l" defTabSz="1219170" rtl="0" eaLnBrk="1" latinLnBrk="0" hangingPunct="1">
                    <a:lnSpc>
                      <a:spcPct val="90000"/>
                    </a:lnSpc>
                    <a:spcBef>
                      <a:spcPts val="1200"/>
                    </a:spcBef>
                    <a:buFont typeface="Arial" panose="020B0604020202020204" pitchFamily="34" charset="0"/>
                    <a:buNone/>
                    <a:defRPr sz="3200" b="1" i="0" kern="1200">
                      <a:solidFill>
                        <a:schemeClr val="tx1"/>
                      </a:solidFill>
                      <a:latin typeface="Verdana" panose="020B0604030504040204" pitchFamily="34" charset="0"/>
                      <a:ea typeface="Verdana" panose="020B0604030504040204" pitchFamily="34" charset="0"/>
                      <a:cs typeface="Verdana" panose="020B0604030504040204" pitchFamily="34" charset="0"/>
                    </a:defRPr>
                  </a:lvl2pPr>
                  <a:lvl3pPr marL="0" indent="0" algn="l" defTabSz="1219170" rtl="0" eaLnBrk="1" latinLnBrk="0" hangingPunct="1">
                    <a:lnSpc>
                      <a:spcPct val="90000"/>
                    </a:lnSpc>
                    <a:spcBef>
                      <a:spcPts val="1200"/>
                    </a:spcBef>
                    <a:buFont typeface="Arial" panose="020B0604020202020204" pitchFamily="34" charset="0"/>
                    <a:buNone/>
                    <a:defRPr sz="2800" kern="1200">
                      <a:solidFill>
                        <a:schemeClr val="tx1"/>
                      </a:solidFill>
                      <a:latin typeface="Verdana" panose="020B0604030504040204" pitchFamily="34" charset="0"/>
                      <a:ea typeface="Verdana" panose="020B0604030504040204" pitchFamily="34" charset="0"/>
                      <a:cs typeface="Verdana" panose="020B0604030504040204" pitchFamily="34" charset="0"/>
                    </a:defRPr>
                  </a:lvl3pPr>
                  <a:lvl4pPr marL="0" indent="0" algn="ctr" defTabSz="1219170" rtl="0" eaLnBrk="1" latinLnBrk="0" hangingPunct="1">
                    <a:lnSpc>
                      <a:spcPct val="90000"/>
                    </a:lnSpc>
                    <a:spcBef>
                      <a:spcPts val="1200"/>
                    </a:spcBef>
                    <a:buFont typeface="Arial" panose="020B0604020202020204" pitchFamily="34" charset="0"/>
                    <a:buNone/>
                    <a:defRPr sz="2800" b="1" kern="1200">
                      <a:solidFill>
                        <a:srgbClr val="019967"/>
                      </a:solidFill>
                      <a:latin typeface="Overpass Mono" pitchFamily="49" charset="77"/>
                      <a:ea typeface="Verdana" panose="020B0604030504040204" pitchFamily="34" charset="0"/>
                      <a:cs typeface="Verdana" panose="020B0604030504040204" pitchFamily="34" charset="0"/>
                    </a:defRPr>
                  </a:lvl4pPr>
                  <a:lvl5pPr marL="0" indent="0" algn="l" defTabSz="1219170" rtl="0" eaLnBrk="1" latinLnBrk="0" hangingPunct="1">
                    <a:lnSpc>
                      <a:spcPct val="90000"/>
                    </a:lnSpc>
                    <a:spcBef>
                      <a:spcPts val="1200"/>
                    </a:spcBef>
                    <a:buFont typeface="Arial" panose="020B0604020202020204" pitchFamily="34" charset="0"/>
                    <a:buNone/>
                    <a:defRPr sz="2400" kern="1200">
                      <a:solidFill>
                        <a:schemeClr val="tx1"/>
                      </a:solidFill>
                      <a:latin typeface="Verdana" panose="020B0604030504040204" pitchFamily="34" charset="0"/>
                      <a:ea typeface="Verdana" panose="020B0604030504040204" pitchFamily="34" charset="0"/>
                      <a:cs typeface="Verdana" panose="020B0604030504040204" pitchFamily="34" charset="0"/>
                    </a:defRPr>
                  </a:lvl5pPr>
                  <a:lvl6pPr marL="3352716" indent="-304792" algn="l" defTabSz="1219170" rtl="0" eaLnBrk="1" latinLnBrk="0" hangingPunct="1">
                    <a:lnSpc>
                      <a:spcPct val="90000"/>
                    </a:lnSpc>
                    <a:spcBef>
                      <a:spcPts val="667"/>
                    </a:spcBef>
                    <a:buFont typeface="Arial" panose="020B0604020202020204" pitchFamily="34" charset="0"/>
                    <a:buChar char="•"/>
                    <a:defRPr sz="24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3962301" indent="-304792" algn="l" defTabSz="1219170" rtl="0" eaLnBrk="1" latinLnBrk="0" hangingPunct="1">
                    <a:lnSpc>
                      <a:spcPct val="90000"/>
                    </a:lnSpc>
                    <a:spcBef>
                      <a:spcPts val="667"/>
                    </a:spcBef>
                    <a:buFont typeface="Arial" panose="020B0604020202020204" pitchFamily="34" charset="0"/>
                    <a:buChar char="•"/>
                    <a:defRPr sz="24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4571886" indent="-304792" algn="l" defTabSz="1219170" rtl="0" eaLnBrk="1" latinLnBrk="0" hangingPunct="1">
                    <a:lnSpc>
                      <a:spcPct val="90000"/>
                    </a:lnSpc>
                    <a:spcBef>
                      <a:spcPts val="667"/>
                    </a:spcBef>
                    <a:buFont typeface="Arial" panose="020B0604020202020204" pitchFamily="34" charset="0"/>
                    <a:buChar char="•"/>
                    <a:defRPr sz="24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5181470" indent="-304792" algn="l" defTabSz="1219170" rtl="0" eaLnBrk="1" latinLnBrk="0" hangingPunct="1">
                    <a:lnSpc>
                      <a:spcPct val="90000"/>
                    </a:lnSpc>
                    <a:spcBef>
                      <a:spcPts val="667"/>
                    </a:spcBef>
                    <a:buFont typeface="Arial" panose="020B0604020202020204" pitchFamily="34" charset="0"/>
                    <a:buChar char="•"/>
                    <a:defRPr sz="24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lvl="3"/>
                  <a:r>
                    <a:rPr lang="en-GB" dirty="0"/>
                    <a:t>?</a:t>
                  </a:r>
                </a:p>
              </p:txBody>
            </p:sp>
          </p:grpSp>
        </p:grpSp>
        <p:grpSp>
          <p:nvGrpSpPr>
            <p:cNvPr id="36" name="Group 35">
              <a:extLst>
                <a:ext uri="{FF2B5EF4-FFF2-40B4-BE49-F238E27FC236}">
                  <a16:creationId xmlns:a16="http://schemas.microsoft.com/office/drawing/2014/main" id="{0020BE2A-5883-F740-973A-3D4C7B03C45C}"/>
                </a:ext>
              </a:extLst>
            </p:cNvPr>
            <p:cNvGrpSpPr/>
            <p:nvPr/>
          </p:nvGrpSpPr>
          <p:grpSpPr>
            <a:xfrm>
              <a:off x="9755621" y="6343388"/>
              <a:ext cx="4968581" cy="2231000"/>
              <a:chOff x="2356050" y="4296893"/>
              <a:chExt cx="4968581" cy="2231000"/>
            </a:xfrm>
          </p:grpSpPr>
          <p:sp>
            <p:nvSpPr>
              <p:cNvPr id="37" name="Rectangle 36">
                <a:extLst>
                  <a:ext uri="{FF2B5EF4-FFF2-40B4-BE49-F238E27FC236}">
                    <a16:creationId xmlns:a16="http://schemas.microsoft.com/office/drawing/2014/main" id="{C4BA7895-90BE-2745-8B1C-B678518AAEFC}"/>
                  </a:ext>
                </a:extLst>
              </p:cNvPr>
              <p:cNvSpPr/>
              <p:nvPr/>
            </p:nvSpPr>
            <p:spPr>
              <a:xfrm>
                <a:off x="2356050" y="4545737"/>
                <a:ext cx="4719737" cy="1982156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019967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2000" dirty="0">
                    <a:solidFill>
                      <a:schemeClr val="tx1"/>
                    </a:solidFill>
                    <a:latin typeface="Overpass Mono" pitchFamily="49" charset="77"/>
                  </a:rPr>
                  <a:t>Sut </a:t>
                </a:r>
                <a:r>
                  <a:rPr lang="en-US" sz="2000" dirty="0" err="1">
                    <a:solidFill>
                      <a:schemeClr val="tx1"/>
                    </a:solidFill>
                    <a:latin typeface="Overpass Mono" pitchFamily="49" charset="77"/>
                  </a:rPr>
                  <a:t>gallai</a:t>
                </a:r>
                <a:r>
                  <a:rPr lang="en-US" sz="2000" dirty="0">
                    <a:solidFill>
                      <a:schemeClr val="tx1"/>
                    </a:solidFill>
                    <a:latin typeface="Overpass Mono" pitchFamily="49" charset="77"/>
                  </a:rPr>
                  <a:t> ap </a:t>
                </a:r>
                <a:r>
                  <a:rPr lang="en-US" sz="2000" dirty="0" err="1">
                    <a:solidFill>
                      <a:schemeClr val="tx1"/>
                    </a:solidFill>
                    <a:latin typeface="Overpass Mono" pitchFamily="49" charset="77"/>
                  </a:rPr>
                  <a:t>Shareen</a:t>
                </a:r>
                <a:r>
                  <a:rPr lang="en-US" sz="2000" dirty="0">
                    <a:solidFill>
                      <a:schemeClr val="tx1"/>
                    </a:solidFill>
                    <a:latin typeface="Overpass Mono" pitchFamily="49" charset="77"/>
                  </a:rPr>
                  <a:t> a </a:t>
                </a:r>
                <a:r>
                  <a:rPr lang="en-US" sz="2000" dirty="0" err="1">
                    <a:solidFill>
                      <a:schemeClr val="tx1"/>
                    </a:solidFill>
                    <a:latin typeface="Overpass Mono" pitchFamily="49" charset="77"/>
                  </a:rPr>
                  <a:t>gêm</a:t>
                </a:r>
                <a:r>
                  <a:rPr lang="en-US" sz="2000" dirty="0">
                    <a:solidFill>
                      <a:schemeClr val="tx1"/>
                    </a:solidFill>
                    <a:latin typeface="Overpass Mono" pitchFamily="49" charset="77"/>
                  </a:rPr>
                  <a:t> Ella </a:t>
                </a:r>
                <a:r>
                  <a:rPr lang="en-US" sz="2000" dirty="0" err="1">
                    <a:solidFill>
                      <a:schemeClr val="tx1"/>
                    </a:solidFill>
                    <a:latin typeface="Overpass Mono" pitchFamily="49" charset="77"/>
                  </a:rPr>
                  <a:t>gael</a:t>
                </a:r>
                <a:r>
                  <a:rPr lang="en-US" sz="2000" dirty="0">
                    <a:solidFill>
                      <a:schemeClr val="tx1"/>
                    </a:solidFill>
                    <a:latin typeface="Overpass Mono" pitchFamily="49" charset="77"/>
                  </a:rPr>
                  <a:t> </a:t>
                </a:r>
                <a:r>
                  <a:rPr lang="en-US" sz="2000" dirty="0" err="1">
                    <a:solidFill>
                      <a:schemeClr val="tx1"/>
                    </a:solidFill>
                    <a:latin typeface="Overpass Mono" pitchFamily="49" charset="77"/>
                  </a:rPr>
                  <a:t>eu</a:t>
                </a:r>
                <a:r>
                  <a:rPr lang="en-US" sz="2000" dirty="0">
                    <a:solidFill>
                      <a:schemeClr val="tx1"/>
                    </a:solidFill>
                    <a:latin typeface="Overpass Mono" pitchFamily="49" charset="77"/>
                  </a:rPr>
                  <a:t> </a:t>
                </a:r>
                <a:r>
                  <a:rPr lang="en-US" sz="2000" dirty="0" err="1">
                    <a:solidFill>
                      <a:schemeClr val="tx1"/>
                    </a:solidFill>
                    <a:latin typeface="Overpass Mono" pitchFamily="49" charset="77"/>
                  </a:rPr>
                  <a:t>newid</a:t>
                </a:r>
                <a:r>
                  <a:rPr lang="en-US" sz="2000" dirty="0">
                    <a:solidFill>
                      <a:schemeClr val="tx1"/>
                    </a:solidFill>
                    <a:latin typeface="Overpass Mono" pitchFamily="49" charset="77"/>
                  </a:rPr>
                  <a:t> er </a:t>
                </a:r>
                <a:r>
                  <a:rPr lang="en-US" sz="2000" dirty="0" err="1">
                    <a:solidFill>
                      <a:schemeClr val="tx1"/>
                    </a:solidFill>
                    <a:latin typeface="Overpass Mono" pitchFamily="49" charset="77"/>
                  </a:rPr>
                  <a:t>mwyn</a:t>
                </a:r>
                <a:r>
                  <a:rPr lang="en-US" sz="2000" dirty="0">
                    <a:solidFill>
                      <a:schemeClr val="tx1"/>
                    </a:solidFill>
                    <a:latin typeface="Overpass Mono" pitchFamily="49" charset="77"/>
                  </a:rPr>
                  <a:t> </a:t>
                </a:r>
                <a:r>
                  <a:rPr lang="en-US" sz="2000" dirty="0" err="1">
                    <a:solidFill>
                      <a:schemeClr val="tx1"/>
                    </a:solidFill>
                    <a:latin typeface="Overpass Mono" pitchFamily="49" charset="77"/>
                  </a:rPr>
                  <a:t>peidio</a:t>
                </a:r>
                <a:r>
                  <a:rPr lang="en-US" sz="2000" dirty="0">
                    <a:solidFill>
                      <a:schemeClr val="tx1"/>
                    </a:solidFill>
                    <a:latin typeface="Overpass Mono" pitchFamily="49" charset="77"/>
                  </a:rPr>
                  <a:t> â </a:t>
                </a:r>
                <a:r>
                  <a:rPr lang="en-US" sz="2000" dirty="0" err="1">
                    <a:solidFill>
                      <a:schemeClr val="tx1"/>
                    </a:solidFill>
                    <a:latin typeface="Overpass Mono" pitchFamily="49" charset="77"/>
                  </a:rPr>
                  <a:t>thorri'r</a:t>
                </a:r>
                <a:r>
                  <a:rPr lang="en-US" sz="2000" dirty="0">
                    <a:solidFill>
                      <a:schemeClr val="tx1"/>
                    </a:solidFill>
                    <a:latin typeface="Overpass Mono" pitchFamily="49" charset="77"/>
                  </a:rPr>
                  <a:t> Cod Plant? </a:t>
                </a:r>
              </a:p>
            </p:txBody>
          </p:sp>
          <p:grpSp>
            <p:nvGrpSpPr>
              <p:cNvPr id="38" name="Group 37">
                <a:extLst>
                  <a:ext uri="{FF2B5EF4-FFF2-40B4-BE49-F238E27FC236}">
                    <a16:creationId xmlns:a16="http://schemas.microsoft.com/office/drawing/2014/main" id="{C07F3388-373A-DC48-BB77-4292D78E86FE}"/>
                  </a:ext>
                </a:extLst>
              </p:cNvPr>
              <p:cNvGrpSpPr/>
              <p:nvPr/>
            </p:nvGrpSpPr>
            <p:grpSpPr>
              <a:xfrm>
                <a:off x="6826943" y="4296893"/>
                <a:ext cx="497688" cy="572154"/>
                <a:chOff x="5648881" y="1820770"/>
                <a:chExt cx="497688" cy="572154"/>
              </a:xfrm>
            </p:grpSpPr>
            <p:sp>
              <p:nvSpPr>
                <p:cNvPr id="39" name="Oval 38">
                  <a:extLst>
                    <a:ext uri="{FF2B5EF4-FFF2-40B4-BE49-F238E27FC236}">
                      <a16:creationId xmlns:a16="http://schemas.microsoft.com/office/drawing/2014/main" id="{769B3157-3AD6-5F44-B9C0-0D397801D720}"/>
                    </a:ext>
                  </a:extLst>
                </p:cNvPr>
                <p:cNvSpPr/>
                <p:nvPr/>
              </p:nvSpPr>
              <p:spPr>
                <a:xfrm>
                  <a:off x="5648881" y="1820770"/>
                  <a:ext cx="497688" cy="497688"/>
                </a:xfrm>
                <a:prstGeom prst="ellipse">
                  <a:avLst/>
                </a:prstGeom>
                <a:solidFill>
                  <a:schemeClr val="bg1"/>
                </a:solidFill>
                <a:ln w="38100">
                  <a:solidFill>
                    <a:srgbClr val="019967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40" name="Content Placeholder 3">
                  <a:extLst>
                    <a:ext uri="{FF2B5EF4-FFF2-40B4-BE49-F238E27FC236}">
                      <a16:creationId xmlns:a16="http://schemas.microsoft.com/office/drawing/2014/main" id="{2FC6FFBF-59F7-F341-BED0-9FFEA9A19025}"/>
                    </a:ext>
                  </a:extLst>
                </p:cNvPr>
                <p:cNvSpPr txBox="1">
                  <a:spLocks/>
                </p:cNvSpPr>
                <p:nvPr/>
              </p:nvSpPr>
              <p:spPr>
                <a:xfrm>
                  <a:off x="5773453" y="1868496"/>
                  <a:ext cx="238616" cy="524428"/>
                </a:xfrm>
                <a:prstGeom prst="rect">
                  <a:avLst/>
                </a:prstGeom>
              </p:spPr>
              <p:txBody>
                <a:bodyPr/>
                <a:lstStyle>
                  <a:lvl1pPr marL="0" indent="0" algn="l" defTabSz="1219170" rtl="0" eaLnBrk="1" latinLnBrk="0" hangingPunct="1">
                    <a:lnSpc>
                      <a:spcPct val="90000"/>
                    </a:lnSpc>
                    <a:spcBef>
                      <a:spcPts val="1200"/>
                    </a:spcBef>
                    <a:buFont typeface="Arial" panose="020B0604020202020204" pitchFamily="34" charset="0"/>
                    <a:buNone/>
                    <a:defRPr sz="4000" b="1" i="0" kern="1200">
                      <a:solidFill>
                        <a:schemeClr val="tx1"/>
                      </a:solidFill>
                      <a:latin typeface="Overpass Mono" pitchFamily="49" charset="77"/>
                      <a:ea typeface="Verdana" panose="020B0604030504040204" pitchFamily="34" charset="0"/>
                      <a:cs typeface="Verdana" panose="020B0604030504040204" pitchFamily="34" charset="0"/>
                    </a:defRPr>
                  </a:lvl1pPr>
                  <a:lvl2pPr marL="0" indent="0" algn="l" defTabSz="1219170" rtl="0" eaLnBrk="1" latinLnBrk="0" hangingPunct="1">
                    <a:lnSpc>
                      <a:spcPct val="90000"/>
                    </a:lnSpc>
                    <a:spcBef>
                      <a:spcPts val="1200"/>
                    </a:spcBef>
                    <a:buFont typeface="Arial" panose="020B0604020202020204" pitchFamily="34" charset="0"/>
                    <a:buNone/>
                    <a:defRPr sz="3200" b="1" i="0" kern="1200">
                      <a:solidFill>
                        <a:schemeClr val="tx1"/>
                      </a:solidFill>
                      <a:latin typeface="Verdana" panose="020B0604030504040204" pitchFamily="34" charset="0"/>
                      <a:ea typeface="Verdana" panose="020B0604030504040204" pitchFamily="34" charset="0"/>
                      <a:cs typeface="Verdana" panose="020B0604030504040204" pitchFamily="34" charset="0"/>
                    </a:defRPr>
                  </a:lvl2pPr>
                  <a:lvl3pPr marL="0" indent="0" algn="l" defTabSz="1219170" rtl="0" eaLnBrk="1" latinLnBrk="0" hangingPunct="1">
                    <a:lnSpc>
                      <a:spcPct val="90000"/>
                    </a:lnSpc>
                    <a:spcBef>
                      <a:spcPts val="1200"/>
                    </a:spcBef>
                    <a:buFont typeface="Arial" panose="020B0604020202020204" pitchFamily="34" charset="0"/>
                    <a:buNone/>
                    <a:defRPr sz="2800" kern="1200">
                      <a:solidFill>
                        <a:schemeClr val="tx1"/>
                      </a:solidFill>
                      <a:latin typeface="Verdana" panose="020B0604030504040204" pitchFamily="34" charset="0"/>
                      <a:ea typeface="Verdana" panose="020B0604030504040204" pitchFamily="34" charset="0"/>
                      <a:cs typeface="Verdana" panose="020B0604030504040204" pitchFamily="34" charset="0"/>
                    </a:defRPr>
                  </a:lvl3pPr>
                  <a:lvl4pPr marL="0" indent="0" algn="ctr" defTabSz="1219170" rtl="0" eaLnBrk="1" latinLnBrk="0" hangingPunct="1">
                    <a:lnSpc>
                      <a:spcPct val="90000"/>
                    </a:lnSpc>
                    <a:spcBef>
                      <a:spcPts val="1200"/>
                    </a:spcBef>
                    <a:buFont typeface="Arial" panose="020B0604020202020204" pitchFamily="34" charset="0"/>
                    <a:buNone/>
                    <a:defRPr sz="2800" b="1" kern="1200">
                      <a:solidFill>
                        <a:srgbClr val="019967"/>
                      </a:solidFill>
                      <a:latin typeface="Overpass Mono" pitchFamily="49" charset="77"/>
                      <a:ea typeface="Verdana" panose="020B0604030504040204" pitchFamily="34" charset="0"/>
                      <a:cs typeface="Verdana" panose="020B0604030504040204" pitchFamily="34" charset="0"/>
                    </a:defRPr>
                  </a:lvl4pPr>
                  <a:lvl5pPr marL="0" indent="0" algn="l" defTabSz="1219170" rtl="0" eaLnBrk="1" latinLnBrk="0" hangingPunct="1">
                    <a:lnSpc>
                      <a:spcPct val="90000"/>
                    </a:lnSpc>
                    <a:spcBef>
                      <a:spcPts val="1200"/>
                    </a:spcBef>
                    <a:buFont typeface="Arial" panose="020B0604020202020204" pitchFamily="34" charset="0"/>
                    <a:buNone/>
                    <a:defRPr sz="2400" kern="1200">
                      <a:solidFill>
                        <a:schemeClr val="tx1"/>
                      </a:solidFill>
                      <a:latin typeface="Verdana" panose="020B0604030504040204" pitchFamily="34" charset="0"/>
                      <a:ea typeface="Verdana" panose="020B0604030504040204" pitchFamily="34" charset="0"/>
                      <a:cs typeface="Verdana" panose="020B0604030504040204" pitchFamily="34" charset="0"/>
                    </a:defRPr>
                  </a:lvl5pPr>
                  <a:lvl6pPr marL="3352716" indent="-304792" algn="l" defTabSz="1219170" rtl="0" eaLnBrk="1" latinLnBrk="0" hangingPunct="1">
                    <a:lnSpc>
                      <a:spcPct val="90000"/>
                    </a:lnSpc>
                    <a:spcBef>
                      <a:spcPts val="667"/>
                    </a:spcBef>
                    <a:buFont typeface="Arial" panose="020B0604020202020204" pitchFamily="34" charset="0"/>
                    <a:buChar char="•"/>
                    <a:defRPr sz="24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3962301" indent="-304792" algn="l" defTabSz="1219170" rtl="0" eaLnBrk="1" latinLnBrk="0" hangingPunct="1">
                    <a:lnSpc>
                      <a:spcPct val="90000"/>
                    </a:lnSpc>
                    <a:spcBef>
                      <a:spcPts val="667"/>
                    </a:spcBef>
                    <a:buFont typeface="Arial" panose="020B0604020202020204" pitchFamily="34" charset="0"/>
                    <a:buChar char="•"/>
                    <a:defRPr sz="24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4571886" indent="-304792" algn="l" defTabSz="1219170" rtl="0" eaLnBrk="1" latinLnBrk="0" hangingPunct="1">
                    <a:lnSpc>
                      <a:spcPct val="90000"/>
                    </a:lnSpc>
                    <a:spcBef>
                      <a:spcPts val="667"/>
                    </a:spcBef>
                    <a:buFont typeface="Arial" panose="020B0604020202020204" pitchFamily="34" charset="0"/>
                    <a:buChar char="•"/>
                    <a:defRPr sz="24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5181470" indent="-304792" algn="l" defTabSz="1219170" rtl="0" eaLnBrk="1" latinLnBrk="0" hangingPunct="1">
                    <a:lnSpc>
                      <a:spcPct val="90000"/>
                    </a:lnSpc>
                    <a:spcBef>
                      <a:spcPts val="667"/>
                    </a:spcBef>
                    <a:buFont typeface="Arial" panose="020B0604020202020204" pitchFamily="34" charset="0"/>
                    <a:buChar char="•"/>
                    <a:defRPr sz="24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lvl="3"/>
                  <a:r>
                    <a:rPr lang="en-GB" dirty="0"/>
                    <a:t>?</a:t>
                  </a: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34995831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D64AE5CE-6E6F-49CE-B898-D30C9600DC05}"/>
              </a:ext>
            </a:extLst>
          </p:cNvPr>
          <p:cNvSpPr/>
          <p:nvPr/>
        </p:nvSpPr>
        <p:spPr>
          <a:xfrm>
            <a:off x="13574487" y="522514"/>
            <a:ext cx="1817914" cy="827315"/>
          </a:xfrm>
          <a:prstGeom prst="rect">
            <a:avLst/>
          </a:prstGeom>
          <a:solidFill>
            <a:srgbClr val="F6E24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Google Shape;93;p1">
            <a:extLst>
              <a:ext uri="{FF2B5EF4-FFF2-40B4-BE49-F238E27FC236}">
                <a16:creationId xmlns:a16="http://schemas.microsoft.com/office/drawing/2014/main" id="{73853C49-419C-404F-96CF-D81673511831}"/>
              </a:ext>
            </a:extLst>
          </p:cNvPr>
          <p:cNvSpPr txBox="1">
            <a:spLocks/>
          </p:cNvSpPr>
          <p:nvPr/>
        </p:nvSpPr>
        <p:spPr>
          <a:xfrm>
            <a:off x="1417321" y="145617"/>
            <a:ext cx="12048113" cy="15181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5700" tIns="35700" rIns="35700" bIns="35700" anchor="ctr" anchorCtr="0">
            <a:noAutofit/>
          </a:bodyPr>
          <a:lstStyle>
            <a:lvl1pPr algn="l" defTabSz="1219170" rtl="0" eaLnBrk="1" latinLnBrk="0" hangingPunct="1">
              <a:lnSpc>
                <a:spcPts val="6800"/>
              </a:lnSpc>
              <a:spcBef>
                <a:spcPct val="0"/>
              </a:spcBef>
              <a:buNone/>
              <a:defRPr sz="5500" b="0" i="0" kern="1200">
                <a:solidFill>
                  <a:schemeClr val="tx1"/>
                </a:solidFill>
                <a:latin typeface="Overpass Mono" pitchFamily="49" charset="77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  <a:spcBef>
                <a:spcPts val="0"/>
              </a:spcBef>
              <a:buSzPts val="6600"/>
            </a:pPr>
            <a:r>
              <a:rPr lang="en-GB" sz="3600" b="1" dirty="0" err="1">
                <a:ea typeface="Calibri"/>
                <a:cs typeface="Calibri"/>
                <a:sym typeface="Calibri"/>
              </a:rPr>
              <a:t>Rhagymadrodd</a:t>
            </a:r>
            <a:endParaRPr lang="en-GB" sz="3600" b="1" dirty="0">
              <a:ea typeface="Calibri"/>
              <a:cs typeface="Calibri"/>
              <a:sym typeface="Calibri"/>
            </a:endParaRPr>
          </a:p>
        </p:txBody>
      </p:sp>
      <p:sp>
        <p:nvSpPr>
          <p:cNvPr id="5" name="Google Shape;94;p1">
            <a:extLst>
              <a:ext uri="{FF2B5EF4-FFF2-40B4-BE49-F238E27FC236}">
                <a16:creationId xmlns:a16="http://schemas.microsoft.com/office/drawing/2014/main" id="{C7C6DA2A-C266-4748-A17E-C43D194D4486}"/>
              </a:ext>
            </a:extLst>
          </p:cNvPr>
          <p:cNvSpPr/>
          <p:nvPr/>
        </p:nvSpPr>
        <p:spPr>
          <a:xfrm>
            <a:off x="1388745" y="2600283"/>
            <a:ext cx="6087230" cy="49955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lvl="0">
              <a:lnSpc>
                <a:spcPct val="117999"/>
              </a:lnSpc>
            </a:pPr>
            <a:r>
              <a:rPr lang="en-GB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Ym</a:t>
            </a:r>
            <a:r>
              <a:rPr lang="en-GB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mis Medi 2021, </a:t>
            </a:r>
            <a:r>
              <a:rPr lang="en-GB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lansiodd</a:t>
            </a:r>
            <a:r>
              <a:rPr lang="en-GB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yr ICO </a:t>
            </a:r>
            <a:r>
              <a:rPr lang="en-GB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reolau</a:t>
            </a:r>
            <a:r>
              <a:rPr lang="en-GB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</a:t>
            </a:r>
            <a:r>
              <a:rPr lang="en-GB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newydd</a:t>
            </a:r>
            <a:r>
              <a:rPr lang="en-GB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</a:t>
            </a:r>
            <a:r>
              <a:rPr lang="en-GB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sy’n</a:t>
            </a:r>
            <a:r>
              <a:rPr lang="en-GB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</a:t>
            </a:r>
            <a:r>
              <a:rPr lang="en-GB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llywodraethu</a:t>
            </a:r>
            <a:r>
              <a:rPr lang="en-GB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</a:t>
            </a:r>
            <a:r>
              <a:rPr lang="en-GB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sut</a:t>
            </a:r>
            <a:r>
              <a:rPr lang="en-GB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</a:t>
            </a:r>
            <a:r>
              <a:rPr lang="en-GB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mae</a:t>
            </a:r>
            <a:r>
              <a:rPr lang="en-GB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</a:t>
            </a:r>
            <a:r>
              <a:rPr lang="en-GB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gwasanaethau</a:t>
            </a:r>
            <a:r>
              <a:rPr lang="en-GB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</a:t>
            </a:r>
            <a:r>
              <a:rPr lang="en-GB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ar-lein</a:t>
            </a:r>
            <a:r>
              <a:rPr lang="en-GB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</a:t>
            </a:r>
            <a:r>
              <a:rPr lang="en-GB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yn</a:t>
            </a:r>
            <a:r>
              <a:rPr lang="en-GB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</a:t>
            </a:r>
            <a:r>
              <a:rPr lang="en-GB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casglu</a:t>
            </a:r>
            <a:r>
              <a:rPr lang="en-GB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ac </a:t>
            </a:r>
            <a:r>
              <a:rPr lang="en-GB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yn</a:t>
            </a:r>
            <a:r>
              <a:rPr lang="en-GB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</a:t>
            </a:r>
            <a:r>
              <a:rPr lang="en-GB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defnyddio</a:t>
            </a:r>
            <a:r>
              <a:rPr lang="en-GB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data personol plant a </a:t>
            </a:r>
            <a:r>
              <a:rPr lang="en-GB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phobl</a:t>
            </a:r>
            <a:r>
              <a:rPr lang="en-GB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</a:t>
            </a:r>
            <a:r>
              <a:rPr lang="en-GB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ifanc</a:t>
            </a:r>
            <a:r>
              <a:rPr lang="en-GB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. </a:t>
            </a:r>
          </a:p>
          <a:p>
            <a:pPr lvl="0">
              <a:lnSpc>
                <a:spcPct val="117999"/>
              </a:lnSpc>
            </a:pPr>
            <a:endParaRPr lang="en-GB" dirty="0">
              <a:solidFill>
                <a:schemeClr val="dk1"/>
              </a:solidFill>
              <a:latin typeface="Calibri" panose="020F0502020204030204" pitchFamily="34" charset="0"/>
              <a:ea typeface="Calibri"/>
              <a:cs typeface="Calibri" panose="020F0502020204030204" pitchFamily="34" charset="0"/>
              <a:sym typeface="Calibri"/>
            </a:endParaRPr>
          </a:p>
          <a:p>
            <a:pPr lvl="0">
              <a:lnSpc>
                <a:spcPct val="117999"/>
              </a:lnSpc>
            </a:pPr>
            <a:r>
              <a:rPr lang="en-GB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Yr </a:t>
            </a:r>
            <a:r>
              <a:rPr lang="en-GB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enw</a:t>
            </a:r>
            <a:r>
              <a:rPr lang="en-GB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</a:t>
            </a:r>
            <a:r>
              <a:rPr lang="en-GB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ar</a:t>
            </a:r>
            <a:r>
              <a:rPr lang="en-GB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y </a:t>
            </a:r>
            <a:r>
              <a:rPr lang="en-GB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rheolau</a:t>
            </a:r>
            <a:r>
              <a:rPr lang="en-GB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</a:t>
            </a:r>
            <a:r>
              <a:rPr lang="en-GB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hyn</a:t>
            </a:r>
            <a:r>
              <a:rPr lang="en-GB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</a:t>
            </a:r>
            <a:r>
              <a:rPr lang="en-GB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yw’r</a:t>
            </a:r>
            <a:r>
              <a:rPr lang="en-GB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Cod Plant, ac </a:t>
            </a:r>
            <a:r>
              <a:rPr lang="en-GB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maen</a:t>
            </a:r>
            <a:r>
              <a:rPr lang="en-GB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</a:t>
            </a:r>
            <a:r>
              <a:rPr lang="en-GB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nhw</a:t>
            </a:r>
            <a:r>
              <a:rPr lang="en-GB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</a:t>
            </a:r>
            <a:r>
              <a:rPr lang="en-GB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wedi’u</a:t>
            </a:r>
            <a:r>
              <a:rPr lang="en-GB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</a:t>
            </a:r>
            <a:r>
              <a:rPr lang="en-GB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cynllunio</a:t>
            </a:r>
            <a:r>
              <a:rPr lang="en-GB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</a:t>
            </a:r>
            <a:r>
              <a:rPr lang="en-GB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i</a:t>
            </a:r>
            <a:r>
              <a:rPr lang="en-GB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</a:t>
            </a:r>
            <a:r>
              <a:rPr lang="en-GB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ddiogelu</a:t>
            </a:r>
            <a:r>
              <a:rPr lang="en-GB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data personol plant a </a:t>
            </a:r>
            <a:r>
              <a:rPr lang="en-GB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phobl</a:t>
            </a:r>
            <a:r>
              <a:rPr lang="en-GB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</a:t>
            </a:r>
            <a:r>
              <a:rPr lang="en-GB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ifanc</a:t>
            </a:r>
            <a:r>
              <a:rPr lang="en-GB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. </a:t>
            </a:r>
          </a:p>
          <a:p>
            <a:pPr lvl="0">
              <a:lnSpc>
                <a:spcPct val="117999"/>
              </a:lnSpc>
            </a:pPr>
            <a:endParaRPr lang="en-GB" dirty="0">
              <a:solidFill>
                <a:schemeClr val="dk1"/>
              </a:solidFill>
              <a:latin typeface="Calibri" panose="020F0502020204030204" pitchFamily="34" charset="0"/>
              <a:ea typeface="Calibri"/>
              <a:cs typeface="Calibri" panose="020F0502020204030204" pitchFamily="34" charset="0"/>
              <a:sym typeface="Calibri"/>
            </a:endParaRPr>
          </a:p>
          <a:p>
            <a:pPr lvl="0">
              <a:lnSpc>
                <a:spcPct val="117999"/>
              </a:lnSpc>
            </a:pPr>
            <a:r>
              <a:rPr lang="en-GB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Mae’r</a:t>
            </a:r>
            <a:r>
              <a:rPr lang="en-GB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</a:t>
            </a:r>
            <a:r>
              <a:rPr lang="en-GB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adnodd</a:t>
            </a:r>
            <a:r>
              <a:rPr lang="en-GB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</a:t>
            </a:r>
            <a:r>
              <a:rPr lang="en-GB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hwn</a:t>
            </a:r>
            <a:r>
              <a:rPr lang="en-GB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</a:t>
            </a:r>
            <a:r>
              <a:rPr lang="en-GB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wedi’i</a:t>
            </a:r>
            <a:r>
              <a:rPr lang="en-GB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</a:t>
            </a:r>
            <a:r>
              <a:rPr lang="en-GB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ddylunio</a:t>
            </a:r>
            <a:r>
              <a:rPr lang="en-GB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</a:t>
            </a:r>
            <a:r>
              <a:rPr lang="en-GB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i</a:t>
            </a:r>
            <a:r>
              <a:rPr lang="en-GB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</a:t>
            </a:r>
            <a:r>
              <a:rPr lang="en-GB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ddilyn</a:t>
            </a:r>
            <a:r>
              <a:rPr lang="en-GB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yr </a:t>
            </a:r>
            <a:r>
              <a:rPr lang="en-GB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adnoddau</a:t>
            </a:r>
            <a:r>
              <a:rPr lang="en-GB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</a:t>
            </a:r>
            <a:r>
              <a:rPr lang="en-GB" i="1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  <a:hlinkClick r:id="rId3"/>
              </a:rPr>
              <a:t>Mae’ch</a:t>
            </a:r>
            <a:r>
              <a:rPr lang="en-GB" i="1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  <a:hlinkClick r:id="rId3"/>
              </a:rPr>
              <a:t> Data </a:t>
            </a:r>
            <a:r>
              <a:rPr lang="en-GB" i="1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  <a:hlinkClick r:id="rId3"/>
              </a:rPr>
              <a:t>Chi’n</a:t>
            </a:r>
            <a:r>
              <a:rPr lang="en-GB" i="1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  <a:hlinkClick r:id="rId3"/>
              </a:rPr>
              <a:t> </a:t>
            </a:r>
            <a:r>
              <a:rPr lang="en-GB" i="1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  <a:hlinkClick r:id="rId3"/>
              </a:rPr>
              <a:t>Cyfrif</a:t>
            </a:r>
            <a:r>
              <a:rPr lang="en-GB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</a:t>
            </a:r>
            <a:r>
              <a:rPr lang="en-GB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i</a:t>
            </a:r>
            <a:r>
              <a:rPr lang="en-GB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</a:t>
            </a:r>
            <a:r>
              <a:rPr lang="en-GB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ysgolion</a:t>
            </a:r>
            <a:r>
              <a:rPr lang="en-GB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. Y nod </a:t>
            </a:r>
            <a:r>
              <a:rPr lang="en-GB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yw</a:t>
            </a:r>
            <a:r>
              <a:rPr lang="en-GB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</a:t>
            </a:r>
            <a:r>
              <a:rPr lang="en-GB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gwneud</a:t>
            </a:r>
            <a:r>
              <a:rPr lang="en-GB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</a:t>
            </a:r>
            <a:r>
              <a:rPr lang="en-GB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eich</a:t>
            </a:r>
            <a:r>
              <a:rPr lang="en-GB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</a:t>
            </a:r>
            <a:r>
              <a:rPr lang="en-GB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disgyblion</a:t>
            </a:r>
            <a:r>
              <a:rPr lang="en-GB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</a:t>
            </a:r>
            <a:r>
              <a:rPr lang="en-GB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yn</a:t>
            </a:r>
            <a:r>
              <a:rPr lang="en-GB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</a:t>
            </a:r>
            <a:r>
              <a:rPr lang="en-GB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ymwybodol</a:t>
            </a:r>
            <a:r>
              <a:rPr lang="en-GB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o </a:t>
            </a:r>
            <a:r>
              <a:rPr lang="en-GB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beth</a:t>
            </a:r>
            <a:r>
              <a:rPr lang="en-GB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</a:t>
            </a:r>
            <a:r>
              <a:rPr lang="en-GB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yw’r</a:t>
            </a:r>
            <a:r>
              <a:rPr lang="en-GB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Cod Plant, a </a:t>
            </a:r>
            <a:r>
              <a:rPr lang="en-GB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sut</a:t>
            </a:r>
            <a:r>
              <a:rPr lang="en-GB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</a:t>
            </a:r>
            <a:r>
              <a:rPr lang="en-GB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mae'n</a:t>
            </a:r>
            <a:r>
              <a:rPr lang="en-GB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</a:t>
            </a:r>
            <a:r>
              <a:rPr lang="en-GB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effeithio</a:t>
            </a:r>
            <a:r>
              <a:rPr lang="en-GB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</a:t>
            </a:r>
            <a:r>
              <a:rPr lang="en-GB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arnyn</a:t>
            </a:r>
            <a:r>
              <a:rPr lang="en-GB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</a:t>
            </a:r>
            <a:r>
              <a:rPr lang="en-GB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nhw</a:t>
            </a:r>
            <a:r>
              <a:rPr lang="en-GB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. </a:t>
            </a:r>
          </a:p>
          <a:p>
            <a:pPr lvl="0">
              <a:lnSpc>
                <a:spcPct val="117999"/>
              </a:lnSpc>
            </a:pPr>
            <a:endParaRPr lang="en-GB" dirty="0">
              <a:solidFill>
                <a:schemeClr val="dk1"/>
              </a:solidFill>
              <a:latin typeface="Calibri" panose="020F0502020204030204" pitchFamily="34" charset="0"/>
              <a:ea typeface="Calibri"/>
              <a:cs typeface="Calibri" panose="020F0502020204030204" pitchFamily="34" charset="0"/>
              <a:sym typeface="Calibri"/>
            </a:endParaRPr>
          </a:p>
          <a:p>
            <a:pPr lvl="0">
              <a:lnSpc>
                <a:spcPct val="117999"/>
              </a:lnSpc>
            </a:pPr>
            <a:r>
              <a:rPr lang="en-GB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I </a:t>
            </a:r>
            <a:r>
              <a:rPr lang="en-GB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gyd-fynd</a:t>
            </a:r>
            <a:r>
              <a:rPr lang="en-GB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â </a:t>
            </a:r>
            <a:r>
              <a:rPr lang="en-GB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hyn</a:t>
            </a:r>
            <a:r>
              <a:rPr lang="en-GB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</a:t>
            </a:r>
            <a:r>
              <a:rPr lang="en-GB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mae</a:t>
            </a:r>
            <a:r>
              <a:rPr lang="en-GB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</a:t>
            </a:r>
            <a:r>
              <a:rPr lang="en-GB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modd</a:t>
            </a:r>
            <a:r>
              <a:rPr lang="en-GB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</a:t>
            </a:r>
            <a:r>
              <a:rPr lang="en-GB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lawrlwytho</a:t>
            </a:r>
            <a:r>
              <a:rPr lang="en-GB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</a:t>
            </a:r>
            <a:r>
              <a:rPr lang="en-GB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dogfen</a:t>
            </a:r>
            <a:r>
              <a:rPr lang="en-GB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, </a:t>
            </a:r>
            <a:r>
              <a:rPr lang="en-GB" b="1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Y Cod Plant: </a:t>
            </a:r>
            <a:r>
              <a:rPr lang="en-GB" b="1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crynodeb</a:t>
            </a:r>
            <a:r>
              <a:rPr lang="en-GB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, </a:t>
            </a:r>
            <a:r>
              <a:rPr lang="en-GB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sy’n</a:t>
            </a:r>
            <a:r>
              <a:rPr lang="en-GB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</a:t>
            </a:r>
            <a:r>
              <a:rPr lang="en-GB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amlinellu</a:t>
            </a:r>
            <a:r>
              <a:rPr lang="en-GB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</a:t>
            </a:r>
            <a:r>
              <a:rPr lang="en-GB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gwybodaeth</a:t>
            </a:r>
            <a:r>
              <a:rPr lang="en-GB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</a:t>
            </a:r>
            <a:r>
              <a:rPr lang="en-GB" dirty="0" err="1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allweddol</a:t>
            </a:r>
            <a:r>
              <a:rPr lang="en-GB" dirty="0">
                <a:solidFill>
                  <a:schemeClr val="dk1"/>
                </a:solidFill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am y Cod Plant. </a:t>
            </a:r>
            <a:endParaRPr lang="en-GB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Google Shape;95;p1">
            <a:extLst>
              <a:ext uri="{FF2B5EF4-FFF2-40B4-BE49-F238E27FC236}">
                <a16:creationId xmlns:a16="http://schemas.microsoft.com/office/drawing/2014/main" id="{ED953ADB-1455-3F41-9833-72831C65ED52}"/>
              </a:ext>
            </a:extLst>
          </p:cNvPr>
          <p:cNvSpPr txBox="1"/>
          <p:nvPr/>
        </p:nvSpPr>
        <p:spPr>
          <a:xfrm>
            <a:off x="8531242" y="2600283"/>
            <a:ext cx="6309025" cy="58605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lvl="0">
              <a:lnSpc>
                <a:spcPts val="1500"/>
              </a:lnSpc>
              <a:spcAft>
                <a:spcPts val="1000"/>
              </a:spcAft>
              <a:buSzPct val="100000"/>
            </a:pPr>
            <a:r>
              <a:rPr lang="en-GB" sz="1400" dirty="0" err="1">
                <a:solidFill>
                  <a:schemeClr val="dk1"/>
                </a:solidFill>
                <a:ea typeface="Century Gothic"/>
                <a:cs typeface="Century Gothic"/>
                <a:sym typeface="Century Gothic"/>
              </a:rPr>
              <a:t>Oedran</a:t>
            </a:r>
            <a:r>
              <a:rPr lang="en-GB" sz="1400" dirty="0">
                <a:solidFill>
                  <a:schemeClr val="dk1"/>
                </a:solidFill>
                <a:ea typeface="Century Gothic"/>
                <a:cs typeface="Century Gothic"/>
                <a:sym typeface="Century Gothic"/>
              </a:rPr>
              <a:t>: </a:t>
            </a:r>
            <a:r>
              <a:rPr lang="en-GB" sz="1400" dirty="0" err="1">
                <a:solidFill>
                  <a:schemeClr val="dk1"/>
                </a:solidFill>
                <a:ea typeface="Century Gothic"/>
                <a:cs typeface="Century Gothic"/>
                <a:sym typeface="Century Gothic"/>
              </a:rPr>
              <a:t>Disgyblion</a:t>
            </a:r>
            <a:r>
              <a:rPr lang="en-GB" sz="1400" dirty="0">
                <a:solidFill>
                  <a:schemeClr val="dk1"/>
                </a:solidFill>
                <a:ea typeface="Century Gothic"/>
                <a:cs typeface="Century Gothic"/>
                <a:sym typeface="Century Gothic"/>
              </a:rPr>
              <a:t> 9 </a:t>
            </a:r>
            <a:r>
              <a:rPr lang="en-GB" sz="1400" dirty="0" err="1">
                <a:solidFill>
                  <a:schemeClr val="dk1"/>
                </a:solidFill>
                <a:ea typeface="Century Gothic"/>
                <a:cs typeface="Century Gothic"/>
                <a:sym typeface="Century Gothic"/>
              </a:rPr>
              <a:t>i</a:t>
            </a:r>
            <a:r>
              <a:rPr lang="en-GB" sz="1400" dirty="0">
                <a:solidFill>
                  <a:schemeClr val="dk1"/>
                </a:solidFill>
                <a:ea typeface="Century Gothic"/>
                <a:cs typeface="Century Gothic"/>
                <a:sym typeface="Century Gothic"/>
              </a:rPr>
              <a:t> 11 </a:t>
            </a:r>
            <a:r>
              <a:rPr lang="en-GB" sz="1400" dirty="0" err="1">
                <a:solidFill>
                  <a:schemeClr val="dk1"/>
                </a:solidFill>
                <a:ea typeface="Century Gothic"/>
                <a:cs typeface="Century Gothic"/>
                <a:sym typeface="Century Gothic"/>
              </a:rPr>
              <a:t>oed</a:t>
            </a:r>
            <a:endParaRPr lang="en-GB" sz="1400" dirty="0">
              <a:solidFill>
                <a:schemeClr val="dk1"/>
              </a:solidFill>
              <a:ea typeface="Century Gothic"/>
              <a:cs typeface="Century Gothic"/>
              <a:sym typeface="Century Gothic"/>
            </a:endParaRPr>
          </a:p>
          <a:p>
            <a:pPr>
              <a:lnSpc>
                <a:spcPts val="1500"/>
              </a:lnSpc>
              <a:spcAft>
                <a:spcPts val="1000"/>
              </a:spcAft>
              <a:buSzPct val="100000"/>
            </a:pPr>
            <a:r>
              <a:rPr lang="en-GB" sz="1400" dirty="0" err="1">
                <a:solidFill>
                  <a:schemeClr val="dk1"/>
                </a:solidFill>
                <a:ea typeface="Century Gothic"/>
                <a:cs typeface="Century Gothic"/>
                <a:sym typeface="Century Gothic"/>
              </a:rPr>
              <a:t>Amser</a:t>
            </a:r>
            <a:r>
              <a:rPr lang="en-GB" sz="1400" dirty="0">
                <a:solidFill>
                  <a:schemeClr val="dk1"/>
                </a:solidFill>
                <a:ea typeface="Century Gothic"/>
                <a:cs typeface="Century Gothic"/>
                <a:sym typeface="Century Gothic"/>
              </a:rPr>
              <a:t>: </a:t>
            </a:r>
            <a:r>
              <a:rPr lang="en-GB" sz="1400" dirty="0">
                <a:ea typeface="Century Gothic"/>
                <a:cs typeface="Century Gothic"/>
                <a:sym typeface="Century Gothic"/>
              </a:rPr>
              <a:t>40 – 55 </a:t>
            </a:r>
            <a:r>
              <a:rPr lang="en-GB" sz="1400" dirty="0" err="1">
                <a:ea typeface="Century Gothic"/>
                <a:cs typeface="Century Gothic"/>
                <a:sym typeface="Century Gothic"/>
              </a:rPr>
              <a:t>munud</a:t>
            </a:r>
            <a:endParaRPr lang="en-GB" sz="1400" dirty="0">
              <a:solidFill>
                <a:schemeClr val="dk1"/>
              </a:solidFill>
              <a:ea typeface="Century Gothic"/>
              <a:cs typeface="Century Gothic"/>
              <a:sym typeface="Century Gothic"/>
            </a:endParaRPr>
          </a:p>
          <a:p>
            <a:pPr lvl="0">
              <a:lnSpc>
                <a:spcPts val="1500"/>
              </a:lnSpc>
              <a:spcAft>
                <a:spcPts val="1000"/>
              </a:spcAft>
              <a:buSzPct val="100000"/>
            </a:pPr>
            <a:r>
              <a:rPr lang="en-GB" sz="1400" b="1" dirty="0" err="1">
                <a:solidFill>
                  <a:schemeClr val="dk1"/>
                </a:solidFill>
                <a:ea typeface="Century Gothic"/>
                <a:cs typeface="Century Gothic"/>
                <a:sym typeface="Century Gothic"/>
              </a:rPr>
              <a:t>Adnoddau</a:t>
            </a:r>
            <a:r>
              <a:rPr lang="en-GB" sz="1400" b="1" dirty="0">
                <a:solidFill>
                  <a:schemeClr val="dk1"/>
                </a:solidFill>
                <a:ea typeface="Century Gothic"/>
                <a:cs typeface="Century Gothic"/>
                <a:sym typeface="Century Gothic"/>
              </a:rPr>
              <a:t>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Y </a:t>
            </a:r>
            <a:r>
              <a:rPr lang="en-GB" sz="1400" dirty="0" err="1"/>
              <a:t>cyflwyniad</a:t>
            </a:r>
            <a:r>
              <a:rPr lang="en-GB" sz="1400" dirty="0"/>
              <a:t> </a:t>
            </a:r>
            <a:r>
              <a:rPr lang="en-GB" sz="1400" dirty="0" err="1"/>
              <a:t>ar</a:t>
            </a:r>
            <a:r>
              <a:rPr lang="en-GB" sz="1400" dirty="0"/>
              <a:t> y Cod Plant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err="1"/>
              <a:t>Gweithgaredd</a:t>
            </a:r>
            <a:r>
              <a:rPr lang="en-GB" sz="1400" dirty="0"/>
              <a:t> 1: y Cod Plant – </a:t>
            </a:r>
            <a:r>
              <a:rPr lang="en-GB" sz="1400" dirty="0" err="1"/>
              <a:t>geiriau</a:t>
            </a:r>
            <a:r>
              <a:rPr lang="en-GB" sz="1400" dirty="0"/>
              <a:t> </a:t>
            </a:r>
            <a:r>
              <a:rPr lang="en-GB" sz="1400" dirty="0" err="1"/>
              <a:t>allweddol</a:t>
            </a:r>
            <a:endParaRPr lang="en-GB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err="1"/>
              <a:t>Gweithgaredd</a:t>
            </a:r>
            <a:r>
              <a:rPr lang="en-GB" sz="1400" dirty="0"/>
              <a:t> 2: y Cod Plant – </a:t>
            </a:r>
            <a:r>
              <a:rPr lang="en-GB" sz="1400" dirty="0" err="1"/>
              <a:t>cadw</a:t>
            </a:r>
            <a:r>
              <a:rPr lang="en-GB" sz="1400" dirty="0"/>
              <a:t> neu </a:t>
            </a:r>
            <a:r>
              <a:rPr lang="en-GB" sz="1400" dirty="0" err="1"/>
              <a:t>dorri</a:t>
            </a:r>
            <a:r>
              <a:rPr lang="en-GB" sz="1400" dirty="0"/>
              <a:t>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err="1"/>
              <a:t>Cardiau</a:t>
            </a:r>
            <a:r>
              <a:rPr lang="en-GB" sz="1400" dirty="0"/>
              <a:t> </a:t>
            </a:r>
            <a:r>
              <a:rPr lang="en-GB" sz="1400" dirty="0" err="1"/>
              <a:t>gorffen</a:t>
            </a:r>
            <a:endParaRPr lang="en-GB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err="1"/>
              <a:t>Cefndir</a:t>
            </a:r>
            <a:r>
              <a:rPr lang="en-GB" sz="1400" dirty="0"/>
              <a:t> </a:t>
            </a:r>
            <a:r>
              <a:rPr lang="en-GB" sz="1400" dirty="0" err="1"/>
              <a:t>i</a:t>
            </a:r>
            <a:r>
              <a:rPr lang="en-GB" sz="1400" dirty="0"/>
              <a:t> </a:t>
            </a:r>
            <a:r>
              <a:rPr lang="en-GB" sz="1400" dirty="0" err="1"/>
              <a:t>athrawon</a:t>
            </a:r>
            <a:r>
              <a:rPr lang="en-GB" sz="1400" dirty="0"/>
              <a:t>: </a:t>
            </a:r>
            <a:r>
              <a:rPr lang="en-GB" sz="1400" dirty="0" err="1"/>
              <a:t>crynodeb</a:t>
            </a:r>
            <a:r>
              <a:rPr lang="en-GB" sz="1400" dirty="0"/>
              <a:t> o’r Cod Plant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err="1"/>
              <a:t>Glud</a:t>
            </a:r>
            <a:r>
              <a:rPr lang="en-GB" sz="1400" dirty="0"/>
              <a:t> a </a:t>
            </a:r>
            <a:r>
              <a:rPr lang="en-GB" sz="1400" dirty="0" err="1"/>
              <a:t>sisyrnau</a:t>
            </a:r>
            <a:endParaRPr lang="en-GB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err="1"/>
              <a:t>Cwestiynau</a:t>
            </a:r>
            <a:r>
              <a:rPr lang="en-GB" sz="1400" dirty="0"/>
              <a:t> </a:t>
            </a:r>
            <a:r>
              <a:rPr lang="en-GB" sz="1400" dirty="0" err="1"/>
              <a:t>Cyffredin</a:t>
            </a:r>
            <a:r>
              <a:rPr lang="en-GB" sz="1400" dirty="0"/>
              <a:t> </a:t>
            </a:r>
            <a:r>
              <a:rPr lang="en-GB" sz="1400" dirty="0" err="1"/>
              <a:t>athrawon</a:t>
            </a:r>
            <a:endParaRPr lang="en-GB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Ffeithlun y Cod Plant – </a:t>
            </a:r>
            <a:r>
              <a:rPr lang="en-GB" sz="1400" dirty="0" err="1"/>
              <a:t>i’w</a:t>
            </a:r>
            <a:r>
              <a:rPr lang="en-GB" sz="1400" dirty="0"/>
              <a:t> </a:t>
            </a:r>
            <a:r>
              <a:rPr lang="en-GB" sz="1400" dirty="0" err="1"/>
              <a:t>anfon</a:t>
            </a:r>
            <a:r>
              <a:rPr lang="en-GB" sz="1400" dirty="0"/>
              <a:t> </a:t>
            </a:r>
            <a:r>
              <a:rPr lang="en-GB" sz="1400" dirty="0" err="1"/>
              <a:t>adref</a:t>
            </a:r>
            <a:r>
              <a:rPr lang="en-GB" sz="1400" dirty="0"/>
              <a:t> at y </a:t>
            </a:r>
            <a:r>
              <a:rPr lang="en-GB" sz="1400" dirty="0" err="1"/>
              <a:t>rhieni</a:t>
            </a:r>
            <a:endParaRPr lang="en-GB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400" b="1" dirty="0">
              <a:solidFill>
                <a:schemeClr val="dk1"/>
              </a:solidFill>
              <a:ea typeface="Century Gothic"/>
              <a:cs typeface="Century Gothic"/>
              <a:sym typeface="Century Gothic"/>
            </a:endParaRPr>
          </a:p>
          <a:p>
            <a:r>
              <a:rPr lang="en-GB" sz="1400" b="1" dirty="0" err="1">
                <a:solidFill>
                  <a:schemeClr val="dk1"/>
                </a:solidFill>
                <a:ea typeface="Century Gothic"/>
                <a:cs typeface="Century Gothic"/>
                <a:sym typeface="Century Gothic"/>
              </a:rPr>
              <a:t>Canllawiau</a:t>
            </a:r>
            <a:r>
              <a:rPr lang="en-GB" sz="1400" b="1" dirty="0">
                <a:solidFill>
                  <a:schemeClr val="dk1"/>
                </a:solidFill>
                <a:ea typeface="Century Gothic"/>
                <a:cs typeface="Century Gothic"/>
                <a:sym typeface="Century Gothic"/>
              </a:rPr>
              <a:t> </a:t>
            </a:r>
            <a:r>
              <a:rPr lang="en-GB" sz="1400" b="1" dirty="0" err="1">
                <a:solidFill>
                  <a:schemeClr val="dk1"/>
                </a:solidFill>
                <a:ea typeface="Century Gothic"/>
                <a:cs typeface="Century Gothic"/>
                <a:sym typeface="Century Gothic"/>
              </a:rPr>
              <a:t>wrth</a:t>
            </a:r>
            <a:r>
              <a:rPr lang="en-GB" sz="1400" b="1" dirty="0">
                <a:solidFill>
                  <a:schemeClr val="dk1"/>
                </a:solidFill>
                <a:ea typeface="Century Gothic"/>
                <a:cs typeface="Century Gothic"/>
                <a:sym typeface="Century Gothic"/>
              </a:rPr>
              <a:t> </a:t>
            </a:r>
            <a:r>
              <a:rPr lang="en-GB" sz="1400" b="1" dirty="0" err="1">
                <a:solidFill>
                  <a:schemeClr val="dk1"/>
                </a:solidFill>
                <a:ea typeface="Century Gothic"/>
                <a:cs typeface="Century Gothic"/>
                <a:sym typeface="Century Gothic"/>
              </a:rPr>
              <a:t>addysgu</a:t>
            </a:r>
            <a:r>
              <a:rPr lang="en-GB" sz="1400" b="1" dirty="0">
                <a:solidFill>
                  <a:schemeClr val="dk1"/>
                </a:solidFill>
                <a:ea typeface="Century Gothic"/>
                <a:cs typeface="Century Gothic"/>
                <a:sym typeface="Century Gothic"/>
              </a:rPr>
              <a:t>:</a:t>
            </a:r>
            <a:br>
              <a:rPr lang="en-GB" sz="1400" b="1" dirty="0">
                <a:solidFill>
                  <a:schemeClr val="dk1"/>
                </a:solidFill>
                <a:ea typeface="Century Gothic"/>
                <a:cs typeface="Century Gothic"/>
                <a:sym typeface="Century Gothic"/>
              </a:rPr>
            </a:br>
            <a:endParaRPr lang="en-GB" sz="1400" dirty="0"/>
          </a:p>
          <a:p>
            <a:pPr marL="334861" lvl="0" indent="-285750">
              <a:lnSpc>
                <a:spcPts val="1500"/>
              </a:lnSpc>
              <a:spcAft>
                <a:spcPts val="1000"/>
              </a:spcAft>
              <a:buClr>
                <a:schemeClr val="dk1"/>
              </a:buClr>
              <a:buSzPct val="100000"/>
              <a:buFont typeface="Arial" panose="020B0604020202020204" pitchFamily="34" charset="0"/>
              <a:buChar char="•"/>
            </a:pPr>
            <a:r>
              <a:rPr lang="en-GB" sz="1400" dirty="0" err="1">
                <a:solidFill>
                  <a:schemeClr val="dk1"/>
                </a:solidFill>
                <a:ea typeface="Century Gothic"/>
                <a:cs typeface="Century Gothic"/>
                <a:sym typeface="Century Gothic"/>
              </a:rPr>
              <a:t>Cymerwch</a:t>
            </a:r>
            <a:r>
              <a:rPr lang="en-GB" sz="1400" dirty="0">
                <a:solidFill>
                  <a:schemeClr val="dk1"/>
                </a:solidFill>
                <a:ea typeface="Century Gothic"/>
                <a:cs typeface="Century Gothic"/>
                <a:sym typeface="Century Gothic"/>
              </a:rPr>
              <a:t> </a:t>
            </a:r>
            <a:r>
              <a:rPr lang="en-GB" sz="1400" dirty="0" err="1">
                <a:solidFill>
                  <a:schemeClr val="dk1"/>
                </a:solidFill>
                <a:ea typeface="Century Gothic"/>
                <a:cs typeface="Century Gothic"/>
                <a:sym typeface="Century Gothic"/>
              </a:rPr>
              <a:t>amser</a:t>
            </a:r>
            <a:r>
              <a:rPr lang="en-GB" sz="1400" dirty="0">
                <a:solidFill>
                  <a:schemeClr val="dk1"/>
                </a:solidFill>
                <a:ea typeface="Century Gothic"/>
                <a:cs typeface="Century Gothic"/>
                <a:sym typeface="Century Gothic"/>
              </a:rPr>
              <a:t> </a:t>
            </a:r>
            <a:r>
              <a:rPr lang="en-GB" sz="1400" dirty="0" err="1">
                <a:solidFill>
                  <a:schemeClr val="dk1"/>
                </a:solidFill>
                <a:ea typeface="Century Gothic"/>
                <a:cs typeface="Century Gothic"/>
                <a:sym typeface="Century Gothic"/>
              </a:rPr>
              <a:t>i</a:t>
            </a:r>
            <a:r>
              <a:rPr lang="en-GB" sz="1400" dirty="0">
                <a:solidFill>
                  <a:schemeClr val="dk1"/>
                </a:solidFill>
                <a:ea typeface="Century Gothic"/>
                <a:cs typeface="Century Gothic"/>
                <a:sym typeface="Century Gothic"/>
              </a:rPr>
              <a:t> </a:t>
            </a:r>
            <a:r>
              <a:rPr lang="en-GB" sz="1400" dirty="0" err="1">
                <a:solidFill>
                  <a:schemeClr val="dk1"/>
                </a:solidFill>
                <a:ea typeface="Century Gothic"/>
                <a:cs typeface="Century Gothic"/>
                <a:sym typeface="Century Gothic"/>
              </a:rPr>
              <a:t>osod</a:t>
            </a:r>
            <a:r>
              <a:rPr lang="en-GB" sz="1400" dirty="0">
                <a:solidFill>
                  <a:schemeClr val="dk1"/>
                </a:solidFill>
                <a:ea typeface="Century Gothic"/>
                <a:cs typeface="Century Gothic"/>
                <a:sym typeface="Century Gothic"/>
              </a:rPr>
              <a:t> </a:t>
            </a:r>
            <a:r>
              <a:rPr lang="en-GB" sz="1400" dirty="0" err="1">
                <a:solidFill>
                  <a:schemeClr val="dk1"/>
                </a:solidFill>
                <a:ea typeface="Century Gothic"/>
                <a:cs typeface="Century Gothic"/>
                <a:sym typeface="Century Gothic"/>
              </a:rPr>
              <a:t>rheolau</a:t>
            </a:r>
            <a:r>
              <a:rPr lang="en-GB" sz="1400" dirty="0">
                <a:solidFill>
                  <a:schemeClr val="dk1"/>
                </a:solidFill>
                <a:ea typeface="Century Gothic"/>
                <a:cs typeface="Century Gothic"/>
                <a:sym typeface="Century Gothic"/>
              </a:rPr>
              <a:t> </a:t>
            </a:r>
            <a:r>
              <a:rPr lang="en-GB" sz="1400" dirty="0" err="1">
                <a:solidFill>
                  <a:schemeClr val="dk1"/>
                </a:solidFill>
                <a:ea typeface="Century Gothic"/>
                <a:cs typeface="Century Gothic"/>
                <a:sym typeface="Century Gothic"/>
              </a:rPr>
              <a:t>sylfaenol</a:t>
            </a:r>
            <a:r>
              <a:rPr lang="en-GB" sz="1400" dirty="0">
                <a:solidFill>
                  <a:schemeClr val="dk1"/>
                </a:solidFill>
                <a:ea typeface="Century Gothic"/>
                <a:cs typeface="Century Gothic"/>
                <a:sym typeface="Century Gothic"/>
              </a:rPr>
              <a:t> </a:t>
            </a:r>
            <a:r>
              <a:rPr lang="en-GB" sz="1400" dirty="0" err="1">
                <a:solidFill>
                  <a:schemeClr val="dk1"/>
                </a:solidFill>
                <a:ea typeface="Century Gothic"/>
                <a:cs typeface="Century Gothic"/>
                <a:sym typeface="Century Gothic"/>
              </a:rPr>
              <a:t>clir</a:t>
            </a:r>
            <a:r>
              <a:rPr lang="en-GB" sz="1400" dirty="0">
                <a:solidFill>
                  <a:schemeClr val="dk1"/>
                </a:solidFill>
                <a:ea typeface="Century Gothic"/>
                <a:cs typeface="Century Gothic"/>
                <a:sym typeface="Century Gothic"/>
              </a:rPr>
              <a:t> </a:t>
            </a:r>
            <a:r>
              <a:rPr lang="en-GB" sz="1400" dirty="0" err="1">
                <a:solidFill>
                  <a:schemeClr val="dk1"/>
                </a:solidFill>
                <a:ea typeface="Century Gothic"/>
                <a:cs typeface="Century Gothic"/>
                <a:sym typeface="Century Gothic"/>
              </a:rPr>
              <a:t>ynghylch</a:t>
            </a:r>
            <a:r>
              <a:rPr lang="en-GB" sz="1400" dirty="0">
                <a:solidFill>
                  <a:schemeClr val="dk1"/>
                </a:solidFill>
                <a:ea typeface="Century Gothic"/>
                <a:cs typeface="Century Gothic"/>
                <a:sym typeface="Century Gothic"/>
              </a:rPr>
              <a:t> </a:t>
            </a:r>
            <a:r>
              <a:rPr lang="en-GB" sz="1400" dirty="0" err="1">
                <a:solidFill>
                  <a:schemeClr val="dk1"/>
                </a:solidFill>
                <a:ea typeface="Century Gothic"/>
                <a:cs typeface="Century Gothic"/>
                <a:sym typeface="Century Gothic"/>
              </a:rPr>
              <a:t>gwrando</a:t>
            </a:r>
            <a:r>
              <a:rPr lang="en-GB" sz="1400" dirty="0">
                <a:solidFill>
                  <a:schemeClr val="dk1"/>
                </a:solidFill>
                <a:ea typeface="Century Gothic"/>
                <a:cs typeface="Century Gothic"/>
                <a:sym typeface="Century Gothic"/>
              </a:rPr>
              <a:t>, </a:t>
            </a:r>
            <a:r>
              <a:rPr lang="en-GB" sz="1400" dirty="0" err="1">
                <a:solidFill>
                  <a:schemeClr val="dk1"/>
                </a:solidFill>
                <a:ea typeface="Century Gothic"/>
                <a:cs typeface="Century Gothic"/>
                <a:sym typeface="Century Gothic"/>
              </a:rPr>
              <a:t>parchu</a:t>
            </a:r>
            <a:r>
              <a:rPr lang="en-GB" sz="1400" dirty="0">
                <a:solidFill>
                  <a:schemeClr val="dk1"/>
                </a:solidFill>
                <a:ea typeface="Century Gothic"/>
                <a:cs typeface="Century Gothic"/>
                <a:sym typeface="Century Gothic"/>
              </a:rPr>
              <a:t>, a </a:t>
            </a:r>
            <a:r>
              <a:rPr lang="en-GB" sz="1400" dirty="0" err="1">
                <a:solidFill>
                  <a:schemeClr val="dk1"/>
                </a:solidFill>
                <a:ea typeface="Century Gothic"/>
                <a:cs typeface="Century Gothic"/>
                <a:sym typeface="Century Gothic"/>
              </a:rPr>
              <a:t>pheidio</a:t>
            </a:r>
            <a:r>
              <a:rPr lang="en-GB" sz="1400" dirty="0">
                <a:solidFill>
                  <a:schemeClr val="dk1"/>
                </a:solidFill>
                <a:ea typeface="Century Gothic"/>
                <a:cs typeface="Century Gothic"/>
                <a:sym typeface="Century Gothic"/>
              </a:rPr>
              <a:t> â </a:t>
            </a:r>
            <a:r>
              <a:rPr lang="en-GB" sz="1400" dirty="0" err="1">
                <a:solidFill>
                  <a:schemeClr val="dk1"/>
                </a:solidFill>
                <a:ea typeface="Century Gothic"/>
                <a:cs typeface="Century Gothic"/>
                <a:sym typeface="Century Gothic"/>
              </a:rPr>
              <a:t>defnyddio</a:t>
            </a:r>
            <a:r>
              <a:rPr lang="en-GB" sz="1400" dirty="0">
                <a:solidFill>
                  <a:schemeClr val="dk1"/>
                </a:solidFill>
                <a:ea typeface="Century Gothic"/>
                <a:cs typeface="Century Gothic"/>
                <a:sym typeface="Century Gothic"/>
              </a:rPr>
              <a:t> </a:t>
            </a:r>
            <a:r>
              <a:rPr lang="en-GB" sz="1400" dirty="0" err="1">
                <a:solidFill>
                  <a:schemeClr val="dk1"/>
                </a:solidFill>
                <a:ea typeface="Century Gothic"/>
                <a:cs typeface="Century Gothic"/>
                <a:sym typeface="Century Gothic"/>
              </a:rPr>
              <a:t>enghreifftiau</a:t>
            </a:r>
            <a:r>
              <a:rPr lang="en-GB" sz="1400" dirty="0">
                <a:solidFill>
                  <a:schemeClr val="dk1"/>
                </a:solidFill>
                <a:ea typeface="Century Gothic"/>
                <a:cs typeface="Century Gothic"/>
                <a:sym typeface="Century Gothic"/>
              </a:rPr>
              <a:t> personol neu </a:t>
            </a:r>
            <a:r>
              <a:rPr lang="en-GB" sz="1400" dirty="0" err="1">
                <a:solidFill>
                  <a:schemeClr val="dk1"/>
                </a:solidFill>
                <a:ea typeface="Century Gothic"/>
                <a:cs typeface="Century Gothic"/>
                <a:sym typeface="Century Gothic"/>
              </a:rPr>
              <a:t>sensitif</a:t>
            </a:r>
            <a:r>
              <a:rPr lang="en-GB" sz="1400" dirty="0">
                <a:solidFill>
                  <a:schemeClr val="dk1"/>
                </a:solidFill>
                <a:ea typeface="Century Gothic"/>
                <a:cs typeface="Century Gothic"/>
                <a:sym typeface="Century Gothic"/>
              </a:rPr>
              <a:t>. </a:t>
            </a:r>
          </a:p>
          <a:p>
            <a:pPr marL="334861" lvl="0" indent="-285750">
              <a:lnSpc>
                <a:spcPts val="1500"/>
              </a:lnSpc>
              <a:spcAft>
                <a:spcPts val="1000"/>
              </a:spcAft>
              <a:buClr>
                <a:schemeClr val="dk1"/>
              </a:buClr>
              <a:buSzPct val="100000"/>
              <a:buFont typeface="Arial" panose="020B0604020202020204" pitchFamily="34" charset="0"/>
              <a:buChar char="•"/>
            </a:pPr>
            <a:r>
              <a:rPr lang="en-GB" sz="1400" dirty="0" err="1">
                <a:solidFill>
                  <a:schemeClr val="dk1"/>
                </a:solidFill>
                <a:ea typeface="Century Gothic"/>
                <a:cs typeface="Century Gothic"/>
                <a:sym typeface="Century Gothic"/>
              </a:rPr>
              <a:t>Ewch</a:t>
            </a:r>
            <a:r>
              <a:rPr lang="en-GB" sz="1400" dirty="0">
                <a:solidFill>
                  <a:schemeClr val="dk1"/>
                </a:solidFill>
                <a:ea typeface="Century Gothic"/>
                <a:cs typeface="Century Gothic"/>
                <a:sym typeface="Century Gothic"/>
              </a:rPr>
              <a:t> </a:t>
            </a:r>
            <a:r>
              <a:rPr lang="en-GB" sz="1400" dirty="0" err="1">
                <a:solidFill>
                  <a:schemeClr val="dk1"/>
                </a:solidFill>
                <a:ea typeface="Century Gothic"/>
                <a:cs typeface="Century Gothic"/>
                <a:sym typeface="Century Gothic"/>
              </a:rPr>
              <a:t>ati</a:t>
            </a:r>
            <a:r>
              <a:rPr lang="en-GB" sz="1400" dirty="0">
                <a:solidFill>
                  <a:schemeClr val="dk1"/>
                </a:solidFill>
                <a:ea typeface="Century Gothic"/>
                <a:cs typeface="Century Gothic"/>
                <a:sym typeface="Century Gothic"/>
              </a:rPr>
              <a:t> </a:t>
            </a:r>
            <a:r>
              <a:rPr lang="en-GB" sz="1400" dirty="0" err="1">
                <a:solidFill>
                  <a:schemeClr val="dk1"/>
                </a:solidFill>
                <a:ea typeface="Century Gothic"/>
                <a:cs typeface="Century Gothic"/>
                <a:sym typeface="Century Gothic"/>
              </a:rPr>
              <a:t>i</a:t>
            </a:r>
            <a:r>
              <a:rPr lang="en-GB" sz="1400" dirty="0">
                <a:solidFill>
                  <a:schemeClr val="dk1"/>
                </a:solidFill>
                <a:ea typeface="Century Gothic"/>
                <a:cs typeface="Century Gothic"/>
                <a:sym typeface="Century Gothic"/>
              </a:rPr>
              <a:t> </a:t>
            </a:r>
            <a:r>
              <a:rPr lang="en-GB" sz="1400" dirty="0" err="1">
                <a:solidFill>
                  <a:schemeClr val="dk1"/>
                </a:solidFill>
                <a:ea typeface="Century Gothic"/>
                <a:cs typeface="Century Gothic"/>
                <a:sym typeface="Century Gothic"/>
              </a:rPr>
              <a:t>greu</a:t>
            </a:r>
            <a:r>
              <a:rPr lang="en-GB" sz="1400" dirty="0">
                <a:solidFill>
                  <a:schemeClr val="dk1"/>
                </a:solidFill>
                <a:ea typeface="Century Gothic"/>
                <a:cs typeface="Century Gothic"/>
                <a:sym typeface="Century Gothic"/>
              </a:rPr>
              <a:t> </a:t>
            </a:r>
            <a:r>
              <a:rPr lang="en-GB" sz="1400" dirty="0" err="1">
                <a:solidFill>
                  <a:schemeClr val="dk1"/>
                </a:solidFill>
                <a:ea typeface="Century Gothic"/>
                <a:cs typeface="Century Gothic"/>
                <a:sym typeface="Century Gothic"/>
              </a:rPr>
              <a:t>diwylliant</a:t>
            </a:r>
            <a:r>
              <a:rPr lang="en-GB" sz="1400" dirty="0">
                <a:solidFill>
                  <a:schemeClr val="dk1"/>
                </a:solidFill>
                <a:ea typeface="Century Gothic"/>
                <a:cs typeface="Century Gothic"/>
                <a:sym typeface="Century Gothic"/>
              </a:rPr>
              <a:t> </a:t>
            </a:r>
            <a:r>
              <a:rPr lang="en-GB" sz="1400" dirty="0" err="1">
                <a:solidFill>
                  <a:schemeClr val="dk1"/>
                </a:solidFill>
                <a:ea typeface="Century Gothic"/>
                <a:cs typeface="Century Gothic"/>
                <a:sym typeface="Century Gothic"/>
              </a:rPr>
              <a:t>dosbarth</a:t>
            </a:r>
            <a:r>
              <a:rPr lang="en-GB" sz="1400" dirty="0">
                <a:solidFill>
                  <a:schemeClr val="dk1"/>
                </a:solidFill>
                <a:ea typeface="Century Gothic"/>
                <a:cs typeface="Century Gothic"/>
                <a:sym typeface="Century Gothic"/>
              </a:rPr>
              <a:t> </a:t>
            </a:r>
            <a:r>
              <a:rPr lang="en-GB" sz="1400" dirty="0" err="1">
                <a:solidFill>
                  <a:schemeClr val="dk1"/>
                </a:solidFill>
                <a:ea typeface="Century Gothic"/>
                <a:cs typeface="Century Gothic"/>
                <a:sym typeface="Century Gothic"/>
              </a:rPr>
              <a:t>cadarnhaol</a:t>
            </a:r>
            <a:r>
              <a:rPr lang="en-GB" sz="1400" dirty="0">
                <a:solidFill>
                  <a:schemeClr val="dk1"/>
                </a:solidFill>
                <a:ea typeface="Century Gothic"/>
                <a:cs typeface="Century Gothic"/>
                <a:sym typeface="Century Gothic"/>
              </a:rPr>
              <a:t> </a:t>
            </a:r>
            <a:r>
              <a:rPr lang="en-GB" sz="1400" dirty="0" err="1">
                <a:solidFill>
                  <a:schemeClr val="dk1"/>
                </a:solidFill>
                <a:ea typeface="Century Gothic"/>
                <a:cs typeface="Century Gothic"/>
                <a:sym typeface="Century Gothic"/>
              </a:rPr>
              <a:t>lle</a:t>
            </a:r>
            <a:r>
              <a:rPr lang="en-GB" sz="1400" dirty="0">
                <a:solidFill>
                  <a:schemeClr val="dk1"/>
                </a:solidFill>
                <a:ea typeface="Century Gothic"/>
                <a:cs typeface="Century Gothic"/>
                <a:sym typeface="Century Gothic"/>
              </a:rPr>
              <a:t> </a:t>
            </a:r>
            <a:r>
              <a:rPr lang="en-GB" sz="1400" dirty="0" err="1">
                <a:solidFill>
                  <a:schemeClr val="dk1"/>
                </a:solidFill>
                <a:ea typeface="Century Gothic"/>
                <a:cs typeface="Century Gothic"/>
                <a:sym typeface="Century Gothic"/>
              </a:rPr>
              <a:t>mae’r</a:t>
            </a:r>
            <a:r>
              <a:rPr lang="en-GB" sz="1400" dirty="0">
                <a:solidFill>
                  <a:schemeClr val="dk1"/>
                </a:solidFill>
                <a:ea typeface="Century Gothic"/>
                <a:cs typeface="Century Gothic"/>
                <a:sym typeface="Century Gothic"/>
              </a:rPr>
              <a:t> </a:t>
            </a:r>
            <a:r>
              <a:rPr lang="en-GB" sz="1400" dirty="0" err="1">
                <a:solidFill>
                  <a:schemeClr val="dk1"/>
                </a:solidFill>
                <a:ea typeface="Century Gothic"/>
                <a:cs typeface="Century Gothic"/>
                <a:sym typeface="Century Gothic"/>
              </a:rPr>
              <a:t>myfyrwyr</a:t>
            </a:r>
            <a:r>
              <a:rPr lang="en-GB" sz="1400" dirty="0">
                <a:solidFill>
                  <a:schemeClr val="dk1"/>
                </a:solidFill>
                <a:ea typeface="Century Gothic"/>
                <a:cs typeface="Century Gothic"/>
                <a:sym typeface="Century Gothic"/>
              </a:rPr>
              <a:t> </a:t>
            </a:r>
            <a:r>
              <a:rPr lang="en-GB" sz="1400" dirty="0" err="1">
                <a:solidFill>
                  <a:schemeClr val="dk1"/>
                </a:solidFill>
                <a:ea typeface="Century Gothic"/>
                <a:cs typeface="Century Gothic"/>
                <a:sym typeface="Century Gothic"/>
              </a:rPr>
              <a:t>yn</a:t>
            </a:r>
            <a:r>
              <a:rPr lang="en-GB" sz="1400" dirty="0">
                <a:solidFill>
                  <a:schemeClr val="dk1"/>
                </a:solidFill>
                <a:ea typeface="Century Gothic"/>
                <a:cs typeface="Century Gothic"/>
                <a:sym typeface="Century Gothic"/>
              </a:rPr>
              <a:t> </a:t>
            </a:r>
            <a:r>
              <a:rPr lang="en-GB" sz="1400" dirty="0" err="1">
                <a:solidFill>
                  <a:schemeClr val="dk1"/>
                </a:solidFill>
                <a:ea typeface="Century Gothic"/>
                <a:cs typeface="Century Gothic"/>
                <a:sym typeface="Century Gothic"/>
              </a:rPr>
              <a:t>teimlo</a:t>
            </a:r>
            <a:r>
              <a:rPr lang="en-GB" sz="1400" dirty="0">
                <a:solidFill>
                  <a:schemeClr val="dk1"/>
                </a:solidFill>
                <a:ea typeface="Century Gothic"/>
                <a:cs typeface="Century Gothic"/>
                <a:sym typeface="Century Gothic"/>
              </a:rPr>
              <a:t> </a:t>
            </a:r>
            <a:r>
              <a:rPr lang="en-GB" sz="1400" dirty="0" err="1">
                <a:solidFill>
                  <a:schemeClr val="dk1"/>
                </a:solidFill>
                <a:ea typeface="Century Gothic"/>
                <a:cs typeface="Century Gothic"/>
                <a:sym typeface="Century Gothic"/>
              </a:rPr>
              <a:t>eu</a:t>
            </a:r>
            <a:r>
              <a:rPr lang="en-GB" sz="1400" dirty="0">
                <a:solidFill>
                  <a:schemeClr val="dk1"/>
                </a:solidFill>
                <a:ea typeface="Century Gothic"/>
                <a:cs typeface="Century Gothic"/>
                <a:sym typeface="Century Gothic"/>
              </a:rPr>
              <a:t> bod </a:t>
            </a:r>
            <a:r>
              <a:rPr lang="en-GB" sz="1400" dirty="0" err="1">
                <a:solidFill>
                  <a:schemeClr val="dk1"/>
                </a:solidFill>
                <a:ea typeface="Century Gothic"/>
                <a:cs typeface="Century Gothic"/>
                <a:sym typeface="Century Gothic"/>
              </a:rPr>
              <a:t>yn</a:t>
            </a:r>
            <a:r>
              <a:rPr lang="en-GB" sz="1400" dirty="0">
                <a:solidFill>
                  <a:schemeClr val="dk1"/>
                </a:solidFill>
                <a:ea typeface="Century Gothic"/>
                <a:cs typeface="Century Gothic"/>
                <a:sym typeface="Century Gothic"/>
              </a:rPr>
              <a:t> </a:t>
            </a:r>
            <a:r>
              <a:rPr lang="en-GB" sz="1400" dirty="0" err="1">
                <a:solidFill>
                  <a:schemeClr val="dk1"/>
                </a:solidFill>
                <a:ea typeface="Century Gothic"/>
                <a:cs typeface="Century Gothic"/>
                <a:sym typeface="Century Gothic"/>
              </a:rPr>
              <a:t>gallu</a:t>
            </a:r>
            <a:r>
              <a:rPr lang="en-GB" sz="1400" dirty="0">
                <a:solidFill>
                  <a:schemeClr val="dk1"/>
                </a:solidFill>
                <a:ea typeface="Century Gothic"/>
                <a:cs typeface="Century Gothic"/>
                <a:sym typeface="Century Gothic"/>
              </a:rPr>
              <a:t> </a:t>
            </a:r>
            <a:r>
              <a:rPr lang="en-GB" sz="1400" dirty="0" err="1">
                <a:solidFill>
                  <a:schemeClr val="dk1"/>
                </a:solidFill>
                <a:ea typeface="Century Gothic"/>
                <a:cs typeface="Century Gothic"/>
                <a:sym typeface="Century Gothic"/>
              </a:rPr>
              <a:t>gofyn</a:t>
            </a:r>
            <a:r>
              <a:rPr lang="en-GB" sz="1400" dirty="0">
                <a:solidFill>
                  <a:schemeClr val="dk1"/>
                </a:solidFill>
                <a:ea typeface="Century Gothic"/>
                <a:cs typeface="Century Gothic"/>
                <a:sym typeface="Century Gothic"/>
              </a:rPr>
              <a:t> </a:t>
            </a:r>
            <a:r>
              <a:rPr lang="en-GB" sz="1400" dirty="0" err="1">
                <a:solidFill>
                  <a:schemeClr val="dk1"/>
                </a:solidFill>
                <a:ea typeface="Century Gothic"/>
                <a:cs typeface="Century Gothic"/>
                <a:sym typeface="Century Gothic"/>
              </a:rPr>
              <a:t>cwestiynau</a:t>
            </a:r>
            <a:r>
              <a:rPr lang="en-GB" sz="1400" dirty="0">
                <a:solidFill>
                  <a:schemeClr val="dk1"/>
                </a:solidFill>
                <a:ea typeface="Century Gothic"/>
                <a:cs typeface="Century Gothic"/>
                <a:sym typeface="Century Gothic"/>
              </a:rPr>
              <a:t> a bod </a:t>
            </a:r>
            <a:r>
              <a:rPr lang="en-GB" sz="1400" dirty="0" err="1">
                <a:solidFill>
                  <a:schemeClr val="dk1"/>
                </a:solidFill>
                <a:ea typeface="Century Gothic"/>
                <a:cs typeface="Century Gothic"/>
                <a:sym typeface="Century Gothic"/>
              </a:rPr>
              <a:t>ganddyn</a:t>
            </a:r>
            <a:r>
              <a:rPr lang="en-GB" sz="1400" dirty="0">
                <a:solidFill>
                  <a:schemeClr val="dk1"/>
                </a:solidFill>
                <a:ea typeface="Century Gothic"/>
                <a:cs typeface="Century Gothic"/>
                <a:sym typeface="Century Gothic"/>
              </a:rPr>
              <a:t> </a:t>
            </a:r>
            <a:r>
              <a:rPr lang="en-GB" sz="1400" dirty="0" err="1">
                <a:solidFill>
                  <a:schemeClr val="dk1"/>
                </a:solidFill>
                <a:ea typeface="Century Gothic"/>
                <a:cs typeface="Century Gothic"/>
                <a:sym typeface="Century Gothic"/>
              </a:rPr>
              <a:t>nhw</a:t>
            </a:r>
            <a:r>
              <a:rPr lang="en-GB" sz="1400" dirty="0">
                <a:solidFill>
                  <a:schemeClr val="dk1"/>
                </a:solidFill>
                <a:ea typeface="Century Gothic"/>
                <a:cs typeface="Century Gothic"/>
                <a:sym typeface="Century Gothic"/>
              </a:rPr>
              <a:t> </a:t>
            </a:r>
            <a:r>
              <a:rPr lang="en-GB" sz="1400" dirty="0" err="1">
                <a:solidFill>
                  <a:schemeClr val="dk1"/>
                </a:solidFill>
                <a:ea typeface="Century Gothic"/>
                <a:cs typeface="Century Gothic"/>
                <a:sym typeface="Century Gothic"/>
              </a:rPr>
              <a:t>hawl</a:t>
            </a:r>
            <a:r>
              <a:rPr lang="en-GB" sz="1400" dirty="0">
                <a:solidFill>
                  <a:schemeClr val="dk1"/>
                </a:solidFill>
                <a:ea typeface="Century Gothic"/>
                <a:cs typeface="Century Gothic"/>
                <a:sym typeface="Century Gothic"/>
              </a:rPr>
              <a:t> </a:t>
            </a:r>
            <a:r>
              <a:rPr lang="en-GB" sz="1400" dirty="0" err="1">
                <a:solidFill>
                  <a:schemeClr val="dk1"/>
                </a:solidFill>
                <a:ea typeface="Century Gothic"/>
                <a:cs typeface="Century Gothic"/>
                <a:sym typeface="Century Gothic"/>
              </a:rPr>
              <a:t>hefyd</a:t>
            </a:r>
            <a:r>
              <a:rPr lang="en-GB" sz="1400" dirty="0">
                <a:solidFill>
                  <a:schemeClr val="dk1"/>
                </a:solidFill>
                <a:ea typeface="Century Gothic"/>
                <a:cs typeface="Century Gothic"/>
                <a:sym typeface="Century Gothic"/>
              </a:rPr>
              <a:t> </a:t>
            </a:r>
            <a:r>
              <a:rPr lang="en-GB" sz="1400" dirty="0" err="1">
                <a:solidFill>
                  <a:schemeClr val="dk1"/>
                </a:solidFill>
                <a:ea typeface="Century Gothic"/>
                <a:cs typeface="Century Gothic"/>
                <a:sym typeface="Century Gothic"/>
              </a:rPr>
              <a:t>i</a:t>
            </a:r>
            <a:r>
              <a:rPr lang="en-GB" sz="1400" dirty="0">
                <a:solidFill>
                  <a:schemeClr val="dk1"/>
                </a:solidFill>
                <a:ea typeface="Century Gothic"/>
                <a:cs typeface="Century Gothic"/>
                <a:sym typeface="Century Gothic"/>
              </a:rPr>
              <a:t> </a:t>
            </a:r>
            <a:r>
              <a:rPr lang="en-GB" sz="1400" dirty="0" err="1">
                <a:solidFill>
                  <a:schemeClr val="dk1"/>
                </a:solidFill>
                <a:ea typeface="Century Gothic"/>
                <a:cs typeface="Century Gothic"/>
                <a:sym typeface="Century Gothic"/>
              </a:rPr>
              <a:t>basio</a:t>
            </a:r>
            <a:r>
              <a:rPr lang="en-GB" sz="1400" dirty="0">
                <a:solidFill>
                  <a:schemeClr val="dk1"/>
                </a:solidFill>
                <a:ea typeface="Century Gothic"/>
                <a:cs typeface="Century Gothic"/>
                <a:sym typeface="Century Gothic"/>
              </a:rPr>
              <a:t> </a:t>
            </a:r>
            <a:r>
              <a:rPr lang="en-GB" sz="1400" dirty="0" err="1">
                <a:solidFill>
                  <a:schemeClr val="dk1"/>
                </a:solidFill>
                <a:ea typeface="Century Gothic"/>
                <a:cs typeface="Century Gothic"/>
                <a:sym typeface="Century Gothic"/>
              </a:rPr>
              <a:t>os</a:t>
            </a:r>
            <a:r>
              <a:rPr lang="en-GB" sz="1400" dirty="0">
                <a:solidFill>
                  <a:schemeClr val="dk1"/>
                </a:solidFill>
                <a:ea typeface="Century Gothic"/>
                <a:cs typeface="Century Gothic"/>
                <a:sym typeface="Century Gothic"/>
              </a:rPr>
              <a:t> </a:t>
            </a:r>
            <a:r>
              <a:rPr lang="en-GB" sz="1400" dirty="0" err="1">
                <a:solidFill>
                  <a:schemeClr val="dk1"/>
                </a:solidFill>
                <a:ea typeface="Century Gothic"/>
                <a:cs typeface="Century Gothic"/>
                <a:sym typeface="Century Gothic"/>
              </a:rPr>
              <a:t>nad</a:t>
            </a:r>
            <a:r>
              <a:rPr lang="en-GB" sz="1400" dirty="0">
                <a:solidFill>
                  <a:schemeClr val="dk1"/>
                </a:solidFill>
                <a:ea typeface="Century Gothic"/>
                <a:cs typeface="Century Gothic"/>
                <a:sym typeface="Century Gothic"/>
              </a:rPr>
              <a:t> </a:t>
            </a:r>
            <a:r>
              <a:rPr lang="en-GB" sz="1400" dirty="0" err="1">
                <a:solidFill>
                  <a:schemeClr val="dk1"/>
                </a:solidFill>
                <a:ea typeface="Century Gothic"/>
                <a:cs typeface="Century Gothic"/>
                <a:sym typeface="Century Gothic"/>
              </a:rPr>
              <a:t>ydyn</a:t>
            </a:r>
            <a:r>
              <a:rPr lang="en-GB" sz="1400" dirty="0">
                <a:solidFill>
                  <a:schemeClr val="dk1"/>
                </a:solidFill>
                <a:ea typeface="Century Gothic"/>
                <a:cs typeface="Century Gothic"/>
                <a:sym typeface="Century Gothic"/>
              </a:rPr>
              <a:t> </a:t>
            </a:r>
            <a:r>
              <a:rPr lang="en-GB" sz="1400" dirty="0" err="1">
                <a:solidFill>
                  <a:schemeClr val="dk1"/>
                </a:solidFill>
                <a:ea typeface="Century Gothic"/>
                <a:cs typeface="Century Gothic"/>
                <a:sym typeface="Century Gothic"/>
              </a:rPr>
              <a:t>nhw’n</a:t>
            </a:r>
            <a:r>
              <a:rPr lang="en-GB" sz="1400" dirty="0">
                <a:solidFill>
                  <a:schemeClr val="dk1"/>
                </a:solidFill>
                <a:ea typeface="Century Gothic"/>
                <a:cs typeface="Century Gothic"/>
                <a:sym typeface="Century Gothic"/>
              </a:rPr>
              <a:t> </a:t>
            </a:r>
            <a:r>
              <a:rPr lang="en-GB" sz="1400" dirty="0" err="1">
                <a:solidFill>
                  <a:schemeClr val="dk1"/>
                </a:solidFill>
                <a:ea typeface="Century Gothic"/>
                <a:cs typeface="Century Gothic"/>
                <a:sym typeface="Century Gothic"/>
              </a:rPr>
              <a:t>teimlo'n</a:t>
            </a:r>
            <a:r>
              <a:rPr lang="en-GB" sz="1400" dirty="0">
                <a:solidFill>
                  <a:schemeClr val="dk1"/>
                </a:solidFill>
                <a:ea typeface="Century Gothic"/>
                <a:cs typeface="Century Gothic"/>
                <a:sym typeface="Century Gothic"/>
              </a:rPr>
              <a:t> </a:t>
            </a:r>
            <a:r>
              <a:rPr lang="en-GB" sz="1400" dirty="0" err="1">
                <a:solidFill>
                  <a:schemeClr val="dk1"/>
                </a:solidFill>
                <a:ea typeface="Century Gothic"/>
                <a:cs typeface="Century Gothic"/>
                <a:sym typeface="Century Gothic"/>
              </a:rPr>
              <a:t>gyffyrddus</a:t>
            </a:r>
            <a:r>
              <a:rPr lang="en-GB" sz="1400" dirty="0">
                <a:solidFill>
                  <a:schemeClr val="dk1"/>
                </a:solidFill>
                <a:ea typeface="Century Gothic"/>
                <a:cs typeface="Century Gothic"/>
                <a:sym typeface="Century Gothic"/>
              </a:rPr>
              <a:t> </a:t>
            </a:r>
            <a:r>
              <a:rPr lang="en-GB" sz="1400" dirty="0" err="1">
                <a:solidFill>
                  <a:schemeClr val="dk1"/>
                </a:solidFill>
                <a:ea typeface="Century Gothic"/>
                <a:cs typeface="Century Gothic"/>
                <a:sym typeface="Century Gothic"/>
              </a:rPr>
              <a:t>yn</a:t>
            </a:r>
            <a:r>
              <a:rPr lang="en-GB" sz="1400" dirty="0">
                <a:solidFill>
                  <a:schemeClr val="dk1"/>
                </a:solidFill>
                <a:ea typeface="Century Gothic"/>
                <a:cs typeface="Century Gothic"/>
                <a:sym typeface="Century Gothic"/>
              </a:rPr>
              <a:t> </a:t>
            </a:r>
            <a:r>
              <a:rPr lang="en-GB" sz="1400" dirty="0" err="1">
                <a:solidFill>
                  <a:schemeClr val="dk1"/>
                </a:solidFill>
                <a:ea typeface="Century Gothic"/>
                <a:cs typeface="Century Gothic"/>
                <a:sym typeface="Century Gothic"/>
              </a:rPr>
              <a:t>ateb</a:t>
            </a:r>
            <a:r>
              <a:rPr lang="en-GB" sz="1400" dirty="0">
                <a:solidFill>
                  <a:schemeClr val="dk1"/>
                </a:solidFill>
                <a:ea typeface="Century Gothic"/>
                <a:cs typeface="Century Gothic"/>
                <a:sym typeface="Century Gothic"/>
              </a:rPr>
              <a:t> </a:t>
            </a:r>
            <a:r>
              <a:rPr lang="en-GB" sz="1400" dirty="0" err="1">
                <a:solidFill>
                  <a:schemeClr val="dk1"/>
                </a:solidFill>
                <a:ea typeface="Century Gothic"/>
                <a:cs typeface="Century Gothic"/>
                <a:sym typeface="Century Gothic"/>
              </a:rPr>
              <a:t>cwestiwn</a:t>
            </a:r>
            <a:r>
              <a:rPr lang="en-GB" sz="1400" dirty="0">
                <a:solidFill>
                  <a:schemeClr val="dk1"/>
                </a:solidFill>
                <a:ea typeface="Century Gothic"/>
                <a:cs typeface="Century Gothic"/>
                <a:sym typeface="Century Gothic"/>
              </a:rPr>
              <a:t>. 
</a:t>
            </a:r>
            <a:r>
              <a:rPr lang="en-GB" sz="1400" dirty="0" err="1">
                <a:solidFill>
                  <a:schemeClr val="dk1"/>
                </a:solidFill>
                <a:ea typeface="Century Gothic"/>
                <a:cs typeface="Century Gothic"/>
                <a:sym typeface="Century Gothic"/>
              </a:rPr>
              <a:t>Gofalwch</a:t>
            </a:r>
            <a:r>
              <a:rPr lang="en-GB" sz="1400" dirty="0">
                <a:solidFill>
                  <a:schemeClr val="dk1"/>
                </a:solidFill>
                <a:ea typeface="Century Gothic"/>
                <a:cs typeface="Century Gothic"/>
                <a:sym typeface="Century Gothic"/>
              </a:rPr>
              <a:t> </a:t>
            </a:r>
            <a:r>
              <a:rPr lang="en-GB" sz="1400" dirty="0" err="1">
                <a:solidFill>
                  <a:schemeClr val="dk1"/>
                </a:solidFill>
                <a:ea typeface="Century Gothic"/>
                <a:cs typeface="Century Gothic"/>
                <a:sym typeface="Century Gothic"/>
              </a:rPr>
              <a:t>eich</a:t>
            </a:r>
            <a:r>
              <a:rPr lang="en-GB" sz="1400" dirty="0">
                <a:solidFill>
                  <a:schemeClr val="dk1"/>
                </a:solidFill>
                <a:ea typeface="Century Gothic"/>
                <a:cs typeface="Century Gothic"/>
                <a:sym typeface="Century Gothic"/>
              </a:rPr>
              <a:t> bod </a:t>
            </a:r>
            <a:r>
              <a:rPr lang="en-GB" sz="1400" dirty="0" err="1">
                <a:solidFill>
                  <a:schemeClr val="dk1"/>
                </a:solidFill>
                <a:ea typeface="Century Gothic"/>
                <a:cs typeface="Century Gothic"/>
                <a:sym typeface="Century Gothic"/>
              </a:rPr>
              <a:t>yn</a:t>
            </a:r>
            <a:r>
              <a:rPr lang="en-GB" sz="1400" dirty="0">
                <a:solidFill>
                  <a:schemeClr val="dk1"/>
                </a:solidFill>
                <a:ea typeface="Century Gothic"/>
                <a:cs typeface="Century Gothic"/>
                <a:sym typeface="Century Gothic"/>
              </a:rPr>
              <a:t> </a:t>
            </a:r>
            <a:r>
              <a:rPr lang="en-GB" sz="1400" dirty="0" err="1">
                <a:solidFill>
                  <a:schemeClr val="dk1"/>
                </a:solidFill>
                <a:ea typeface="Century Gothic"/>
                <a:cs typeface="Century Gothic"/>
                <a:sym typeface="Century Gothic"/>
              </a:rPr>
              <a:t>gyfarwydd</a:t>
            </a:r>
            <a:r>
              <a:rPr lang="en-GB" sz="1400" dirty="0">
                <a:solidFill>
                  <a:schemeClr val="dk1"/>
                </a:solidFill>
                <a:ea typeface="Century Gothic"/>
                <a:cs typeface="Century Gothic"/>
                <a:sym typeface="Century Gothic"/>
              </a:rPr>
              <a:t> â </a:t>
            </a:r>
            <a:r>
              <a:rPr lang="en-GB" sz="1400" dirty="0" err="1">
                <a:solidFill>
                  <a:schemeClr val="dk1"/>
                </a:solidFill>
                <a:ea typeface="Century Gothic"/>
                <a:cs typeface="Century Gothic"/>
                <a:sym typeface="Century Gothic"/>
              </a:rPr>
              <a:t>pholisi</a:t>
            </a:r>
            <a:r>
              <a:rPr lang="en-GB" sz="1400" dirty="0">
                <a:solidFill>
                  <a:schemeClr val="dk1"/>
                </a:solidFill>
                <a:ea typeface="Century Gothic"/>
                <a:cs typeface="Century Gothic"/>
                <a:sym typeface="Century Gothic"/>
              </a:rPr>
              <a:t> a </a:t>
            </a:r>
            <a:r>
              <a:rPr lang="en-GB" sz="1400" dirty="0" err="1">
                <a:solidFill>
                  <a:schemeClr val="dk1"/>
                </a:solidFill>
                <a:ea typeface="Century Gothic"/>
                <a:cs typeface="Century Gothic"/>
                <a:sym typeface="Century Gothic"/>
              </a:rPr>
              <a:t>gweithdrefnau’ch</a:t>
            </a:r>
            <a:r>
              <a:rPr lang="en-GB" sz="1400" dirty="0">
                <a:solidFill>
                  <a:schemeClr val="dk1"/>
                </a:solidFill>
                <a:ea typeface="Century Gothic"/>
                <a:cs typeface="Century Gothic"/>
                <a:sym typeface="Century Gothic"/>
              </a:rPr>
              <a:t> </a:t>
            </a:r>
            <a:r>
              <a:rPr lang="en-GB" sz="1400" dirty="0" err="1">
                <a:solidFill>
                  <a:schemeClr val="dk1"/>
                </a:solidFill>
                <a:ea typeface="Century Gothic"/>
                <a:cs typeface="Century Gothic"/>
                <a:sym typeface="Century Gothic"/>
              </a:rPr>
              <a:t>ysgol</a:t>
            </a:r>
            <a:r>
              <a:rPr lang="en-GB" sz="1400" dirty="0">
                <a:solidFill>
                  <a:schemeClr val="dk1"/>
                </a:solidFill>
                <a:ea typeface="Century Gothic"/>
                <a:cs typeface="Century Gothic"/>
                <a:sym typeface="Century Gothic"/>
              </a:rPr>
              <a:t> </a:t>
            </a:r>
            <a:r>
              <a:rPr lang="en-GB" sz="1400" dirty="0" err="1">
                <a:solidFill>
                  <a:schemeClr val="dk1"/>
                </a:solidFill>
                <a:ea typeface="Century Gothic"/>
                <a:cs typeface="Century Gothic"/>
                <a:sym typeface="Century Gothic"/>
              </a:rPr>
              <a:t>ynglŷn</a:t>
            </a:r>
            <a:r>
              <a:rPr lang="en-GB" sz="1400" dirty="0">
                <a:solidFill>
                  <a:schemeClr val="dk1"/>
                </a:solidFill>
                <a:ea typeface="Century Gothic"/>
                <a:cs typeface="Century Gothic"/>
                <a:sym typeface="Century Gothic"/>
              </a:rPr>
              <a:t> â </a:t>
            </a:r>
            <a:r>
              <a:rPr lang="en-GB" sz="1400" dirty="0" err="1">
                <a:solidFill>
                  <a:schemeClr val="dk1"/>
                </a:solidFill>
                <a:ea typeface="Century Gothic"/>
                <a:cs typeface="Century Gothic"/>
                <a:sym typeface="Century Gothic"/>
              </a:rPr>
              <a:t>diogelu</a:t>
            </a:r>
            <a:r>
              <a:rPr lang="en-GB" sz="1400" dirty="0">
                <a:solidFill>
                  <a:schemeClr val="dk1"/>
                </a:solidFill>
                <a:ea typeface="Century Gothic"/>
                <a:cs typeface="Century Gothic"/>
                <a:sym typeface="Century Gothic"/>
              </a:rPr>
              <a:t>, </a:t>
            </a:r>
            <a:r>
              <a:rPr lang="en-GB" sz="1400" dirty="0" err="1">
                <a:solidFill>
                  <a:schemeClr val="dk1"/>
                </a:solidFill>
                <a:ea typeface="Century Gothic"/>
                <a:cs typeface="Century Gothic"/>
                <a:sym typeface="Century Gothic"/>
              </a:rPr>
              <a:t>gan</a:t>
            </a:r>
            <a:r>
              <a:rPr lang="en-GB" sz="1400" dirty="0">
                <a:solidFill>
                  <a:schemeClr val="dk1"/>
                </a:solidFill>
                <a:ea typeface="Century Gothic"/>
                <a:cs typeface="Century Gothic"/>
                <a:sym typeface="Century Gothic"/>
              </a:rPr>
              <a:t> </a:t>
            </a:r>
            <a:r>
              <a:rPr lang="en-GB" sz="1400" dirty="0" err="1">
                <a:solidFill>
                  <a:schemeClr val="dk1"/>
                </a:solidFill>
                <a:ea typeface="Century Gothic"/>
                <a:cs typeface="Century Gothic"/>
                <a:sym typeface="Century Gothic"/>
              </a:rPr>
              <a:t>gynnwys</a:t>
            </a:r>
            <a:r>
              <a:rPr lang="en-GB" sz="1400" dirty="0">
                <a:solidFill>
                  <a:schemeClr val="dk1"/>
                </a:solidFill>
                <a:ea typeface="Century Gothic"/>
                <a:cs typeface="Century Gothic"/>
                <a:sym typeface="Century Gothic"/>
              </a:rPr>
              <a:t> </a:t>
            </a:r>
            <a:r>
              <a:rPr lang="en-GB" sz="1400" dirty="0" err="1">
                <a:solidFill>
                  <a:schemeClr val="dk1"/>
                </a:solidFill>
                <a:ea typeface="Century Gothic"/>
                <a:cs typeface="Century Gothic"/>
                <a:sym typeface="Century Gothic"/>
              </a:rPr>
              <a:t>beth</a:t>
            </a:r>
            <a:r>
              <a:rPr lang="en-GB" sz="1400" dirty="0">
                <a:solidFill>
                  <a:schemeClr val="dk1"/>
                </a:solidFill>
                <a:ea typeface="Century Gothic"/>
                <a:cs typeface="Century Gothic"/>
                <a:sym typeface="Century Gothic"/>
              </a:rPr>
              <a:t> </a:t>
            </a:r>
            <a:r>
              <a:rPr lang="en-GB" sz="1400" dirty="0" err="1">
                <a:solidFill>
                  <a:schemeClr val="dk1"/>
                </a:solidFill>
                <a:ea typeface="Century Gothic"/>
                <a:cs typeface="Century Gothic"/>
                <a:sym typeface="Century Gothic"/>
              </a:rPr>
              <a:t>sy'n</a:t>
            </a:r>
            <a:r>
              <a:rPr lang="en-GB" sz="1400" dirty="0">
                <a:solidFill>
                  <a:schemeClr val="dk1"/>
                </a:solidFill>
                <a:ea typeface="Century Gothic"/>
                <a:cs typeface="Century Gothic"/>
                <a:sym typeface="Century Gothic"/>
              </a:rPr>
              <a:t> </a:t>
            </a:r>
            <a:r>
              <a:rPr lang="en-GB" sz="1400" dirty="0" err="1">
                <a:solidFill>
                  <a:schemeClr val="dk1"/>
                </a:solidFill>
                <a:ea typeface="Century Gothic"/>
                <a:cs typeface="Century Gothic"/>
                <a:sym typeface="Century Gothic"/>
              </a:rPr>
              <a:t>digwydd</a:t>
            </a:r>
            <a:r>
              <a:rPr lang="en-GB" sz="1400" dirty="0">
                <a:solidFill>
                  <a:schemeClr val="dk1"/>
                </a:solidFill>
                <a:ea typeface="Century Gothic"/>
                <a:cs typeface="Century Gothic"/>
                <a:sym typeface="Century Gothic"/>
              </a:rPr>
              <a:t> </a:t>
            </a:r>
            <a:r>
              <a:rPr lang="en-GB" sz="1400" dirty="0" err="1">
                <a:solidFill>
                  <a:schemeClr val="dk1"/>
                </a:solidFill>
                <a:ea typeface="Century Gothic"/>
                <a:cs typeface="Century Gothic"/>
                <a:sym typeface="Century Gothic"/>
              </a:rPr>
              <a:t>os</a:t>
            </a:r>
            <a:r>
              <a:rPr lang="en-GB" sz="1400" dirty="0">
                <a:solidFill>
                  <a:schemeClr val="dk1"/>
                </a:solidFill>
                <a:ea typeface="Century Gothic"/>
                <a:cs typeface="Century Gothic"/>
                <a:sym typeface="Century Gothic"/>
              </a:rPr>
              <a:t> </a:t>
            </a:r>
            <a:r>
              <a:rPr lang="en-GB" sz="1400" dirty="0" err="1">
                <a:solidFill>
                  <a:schemeClr val="dk1"/>
                </a:solidFill>
                <a:ea typeface="Century Gothic"/>
                <a:cs typeface="Century Gothic"/>
                <a:sym typeface="Century Gothic"/>
              </a:rPr>
              <a:t>bydd</a:t>
            </a:r>
            <a:r>
              <a:rPr lang="en-GB" sz="1400" dirty="0">
                <a:solidFill>
                  <a:schemeClr val="dk1"/>
                </a:solidFill>
                <a:ea typeface="Century Gothic"/>
                <a:cs typeface="Century Gothic"/>
                <a:sym typeface="Century Gothic"/>
              </a:rPr>
              <a:t> </a:t>
            </a:r>
            <a:r>
              <a:rPr lang="en-GB" sz="1400" dirty="0" err="1">
                <a:solidFill>
                  <a:schemeClr val="dk1"/>
                </a:solidFill>
                <a:ea typeface="Century Gothic"/>
                <a:cs typeface="Century Gothic"/>
                <a:sym typeface="Century Gothic"/>
              </a:rPr>
              <a:t>myfyriwr</a:t>
            </a:r>
            <a:r>
              <a:rPr lang="en-GB" sz="1400" dirty="0">
                <a:solidFill>
                  <a:schemeClr val="dk1"/>
                </a:solidFill>
                <a:ea typeface="Century Gothic"/>
                <a:cs typeface="Century Gothic"/>
                <a:sym typeface="Century Gothic"/>
              </a:rPr>
              <a:t> </a:t>
            </a:r>
            <a:r>
              <a:rPr lang="en-GB" sz="1400" dirty="0" err="1">
                <a:solidFill>
                  <a:schemeClr val="dk1"/>
                </a:solidFill>
                <a:ea typeface="Century Gothic"/>
                <a:cs typeface="Century Gothic"/>
                <a:sym typeface="Century Gothic"/>
              </a:rPr>
              <a:t>yn</a:t>
            </a:r>
            <a:r>
              <a:rPr lang="en-GB" sz="1400" dirty="0">
                <a:solidFill>
                  <a:schemeClr val="dk1"/>
                </a:solidFill>
                <a:ea typeface="Century Gothic"/>
                <a:cs typeface="Century Gothic"/>
                <a:sym typeface="Century Gothic"/>
              </a:rPr>
              <a:t> </a:t>
            </a:r>
            <a:r>
              <a:rPr lang="en-GB" sz="1400" dirty="0" err="1">
                <a:solidFill>
                  <a:schemeClr val="dk1"/>
                </a:solidFill>
                <a:ea typeface="Century Gothic"/>
                <a:cs typeface="Century Gothic"/>
                <a:sym typeface="Century Gothic"/>
              </a:rPr>
              <a:t>gwneud</a:t>
            </a:r>
            <a:r>
              <a:rPr lang="en-GB" sz="1400" dirty="0">
                <a:solidFill>
                  <a:schemeClr val="dk1"/>
                </a:solidFill>
                <a:ea typeface="Century Gothic"/>
                <a:cs typeface="Century Gothic"/>
                <a:sym typeface="Century Gothic"/>
              </a:rPr>
              <a:t> </a:t>
            </a:r>
            <a:r>
              <a:rPr lang="en-GB" sz="1400" dirty="0" err="1">
                <a:solidFill>
                  <a:schemeClr val="dk1"/>
                </a:solidFill>
                <a:ea typeface="Century Gothic"/>
                <a:cs typeface="Century Gothic"/>
                <a:sym typeface="Century Gothic"/>
              </a:rPr>
              <a:t>datgeliad</a:t>
            </a:r>
            <a:r>
              <a:rPr lang="en-GB" sz="1400" dirty="0">
                <a:solidFill>
                  <a:schemeClr val="dk1"/>
                </a:solidFill>
                <a:ea typeface="Century Gothic"/>
                <a:cs typeface="Century Gothic"/>
                <a:sym typeface="Century Gothic"/>
              </a:rPr>
              <a:t>. 
</a:t>
            </a:r>
            <a:r>
              <a:rPr lang="en-GB" sz="1400" dirty="0" err="1">
                <a:solidFill>
                  <a:schemeClr val="dk1"/>
                </a:solidFill>
                <a:ea typeface="Century Gothic"/>
                <a:cs typeface="Century Gothic"/>
                <a:sym typeface="Century Gothic"/>
              </a:rPr>
              <a:t>Gofalwch</a:t>
            </a:r>
            <a:r>
              <a:rPr lang="en-GB" sz="1400" dirty="0">
                <a:solidFill>
                  <a:schemeClr val="dk1"/>
                </a:solidFill>
                <a:ea typeface="Century Gothic"/>
                <a:cs typeface="Century Gothic"/>
                <a:sym typeface="Century Gothic"/>
              </a:rPr>
              <a:t> </a:t>
            </a:r>
            <a:r>
              <a:rPr lang="en-GB" sz="1400" dirty="0" err="1">
                <a:solidFill>
                  <a:schemeClr val="dk1"/>
                </a:solidFill>
                <a:ea typeface="Century Gothic"/>
                <a:cs typeface="Century Gothic"/>
                <a:sym typeface="Century Gothic"/>
              </a:rPr>
              <a:t>fod</a:t>
            </a:r>
            <a:r>
              <a:rPr lang="en-GB" sz="1400" dirty="0">
                <a:solidFill>
                  <a:schemeClr val="dk1"/>
                </a:solidFill>
                <a:ea typeface="Century Gothic"/>
                <a:cs typeface="Century Gothic"/>
                <a:sym typeface="Century Gothic"/>
              </a:rPr>
              <a:t> </a:t>
            </a:r>
            <a:r>
              <a:rPr lang="en-GB" sz="1400" dirty="0" err="1">
                <a:solidFill>
                  <a:schemeClr val="dk1"/>
                </a:solidFill>
                <a:ea typeface="Century Gothic"/>
                <a:cs typeface="Century Gothic"/>
                <a:sym typeface="Century Gothic"/>
              </a:rPr>
              <a:t>unrhyw</a:t>
            </a:r>
            <a:r>
              <a:rPr lang="en-GB" sz="1400" dirty="0">
                <a:solidFill>
                  <a:schemeClr val="dk1"/>
                </a:solidFill>
                <a:ea typeface="Century Gothic"/>
                <a:cs typeface="Century Gothic"/>
                <a:sym typeface="Century Gothic"/>
              </a:rPr>
              <a:t> </a:t>
            </a:r>
            <a:r>
              <a:rPr lang="en-GB" sz="1400" dirty="0" err="1">
                <a:solidFill>
                  <a:schemeClr val="dk1"/>
                </a:solidFill>
                <a:ea typeface="Century Gothic"/>
                <a:cs typeface="Century Gothic"/>
                <a:sym typeface="Century Gothic"/>
              </a:rPr>
              <a:t>bolisïau</a:t>
            </a:r>
            <a:r>
              <a:rPr lang="en-GB" sz="1400" dirty="0">
                <a:solidFill>
                  <a:schemeClr val="dk1"/>
                </a:solidFill>
                <a:ea typeface="Century Gothic"/>
                <a:cs typeface="Century Gothic"/>
                <a:sym typeface="Century Gothic"/>
              </a:rPr>
              <a:t> </a:t>
            </a:r>
            <a:r>
              <a:rPr lang="en-GB" sz="1400" dirty="0" err="1">
                <a:solidFill>
                  <a:schemeClr val="dk1"/>
                </a:solidFill>
                <a:ea typeface="Century Gothic"/>
                <a:cs typeface="Century Gothic"/>
                <a:sym typeface="Century Gothic"/>
              </a:rPr>
              <a:t>ysgol</a:t>
            </a:r>
            <a:r>
              <a:rPr lang="en-GB" sz="1400" dirty="0">
                <a:solidFill>
                  <a:schemeClr val="dk1"/>
                </a:solidFill>
                <a:ea typeface="Century Gothic"/>
                <a:cs typeface="Century Gothic"/>
                <a:sym typeface="Century Gothic"/>
              </a:rPr>
              <a:t> </a:t>
            </a:r>
            <a:r>
              <a:rPr lang="en-GB" sz="1400" dirty="0" err="1">
                <a:solidFill>
                  <a:schemeClr val="dk1"/>
                </a:solidFill>
                <a:ea typeface="Century Gothic"/>
                <a:cs typeface="Century Gothic"/>
                <a:sym typeface="Century Gothic"/>
              </a:rPr>
              <a:t>gyfan</a:t>
            </a:r>
            <a:r>
              <a:rPr lang="en-GB" sz="1400" dirty="0">
                <a:solidFill>
                  <a:schemeClr val="dk1"/>
                </a:solidFill>
                <a:ea typeface="Century Gothic"/>
                <a:cs typeface="Century Gothic"/>
                <a:sym typeface="Century Gothic"/>
              </a:rPr>
              <a:t> </a:t>
            </a:r>
            <a:r>
              <a:rPr lang="en-GB" sz="1400" dirty="0" err="1">
                <a:solidFill>
                  <a:schemeClr val="dk1"/>
                </a:solidFill>
                <a:ea typeface="Century Gothic"/>
                <a:cs typeface="Century Gothic"/>
                <a:sym typeface="Century Gothic"/>
              </a:rPr>
              <a:t>eraill</a:t>
            </a:r>
            <a:r>
              <a:rPr lang="en-GB" sz="1400" dirty="0">
                <a:solidFill>
                  <a:schemeClr val="dk1"/>
                </a:solidFill>
                <a:ea typeface="Century Gothic"/>
                <a:cs typeface="Century Gothic"/>
                <a:sym typeface="Century Gothic"/>
              </a:rPr>
              <a:t> </a:t>
            </a:r>
            <a:r>
              <a:rPr lang="en-GB" sz="1400" dirty="0" err="1">
                <a:solidFill>
                  <a:schemeClr val="dk1"/>
                </a:solidFill>
                <a:ea typeface="Century Gothic"/>
                <a:cs typeface="Century Gothic"/>
                <a:sym typeface="Century Gothic"/>
              </a:rPr>
              <a:t>yn</a:t>
            </a:r>
            <a:r>
              <a:rPr lang="en-GB" sz="1400" dirty="0">
                <a:solidFill>
                  <a:schemeClr val="dk1"/>
                </a:solidFill>
                <a:ea typeface="Century Gothic"/>
                <a:cs typeface="Century Gothic"/>
                <a:sym typeface="Century Gothic"/>
              </a:rPr>
              <a:t> </a:t>
            </a:r>
            <a:r>
              <a:rPr lang="en-GB" sz="1400" dirty="0" err="1">
                <a:solidFill>
                  <a:schemeClr val="dk1"/>
                </a:solidFill>
                <a:ea typeface="Century Gothic"/>
                <a:cs typeface="Century Gothic"/>
                <a:sym typeface="Century Gothic"/>
              </a:rPr>
              <a:t>cael</a:t>
            </a:r>
            <a:r>
              <a:rPr lang="en-GB" sz="1400" dirty="0">
                <a:solidFill>
                  <a:schemeClr val="dk1"/>
                </a:solidFill>
                <a:ea typeface="Century Gothic"/>
                <a:cs typeface="Century Gothic"/>
                <a:sym typeface="Century Gothic"/>
              </a:rPr>
              <a:t> </a:t>
            </a:r>
            <a:r>
              <a:rPr lang="en-GB" sz="1400" dirty="0" err="1">
                <a:solidFill>
                  <a:schemeClr val="dk1"/>
                </a:solidFill>
                <a:ea typeface="Century Gothic"/>
                <a:cs typeface="Century Gothic"/>
                <a:sym typeface="Century Gothic"/>
              </a:rPr>
              <a:t>eu</a:t>
            </a:r>
            <a:r>
              <a:rPr lang="en-GB" sz="1400" dirty="0">
                <a:solidFill>
                  <a:schemeClr val="dk1"/>
                </a:solidFill>
                <a:ea typeface="Century Gothic"/>
                <a:cs typeface="Century Gothic"/>
                <a:sym typeface="Century Gothic"/>
              </a:rPr>
              <a:t> </a:t>
            </a:r>
            <a:r>
              <a:rPr lang="en-GB" sz="1400" dirty="0" err="1">
                <a:solidFill>
                  <a:schemeClr val="dk1"/>
                </a:solidFill>
                <a:ea typeface="Century Gothic"/>
                <a:cs typeface="Century Gothic"/>
                <a:sym typeface="Century Gothic"/>
              </a:rPr>
              <a:t>dilyn</a:t>
            </a:r>
            <a:r>
              <a:rPr lang="en-GB" sz="1400" dirty="0">
                <a:solidFill>
                  <a:schemeClr val="dk1"/>
                </a:solidFill>
                <a:ea typeface="Century Gothic"/>
                <a:cs typeface="Century Gothic"/>
                <a:sym typeface="Century Gothic"/>
              </a:rPr>
              <a:t>, </a:t>
            </a:r>
            <a:r>
              <a:rPr lang="en-GB" sz="1400" dirty="0" err="1">
                <a:solidFill>
                  <a:schemeClr val="dk1"/>
                </a:solidFill>
                <a:ea typeface="Century Gothic"/>
                <a:cs typeface="Century Gothic"/>
                <a:sym typeface="Century Gothic"/>
              </a:rPr>
              <a:t>megis</a:t>
            </a:r>
            <a:r>
              <a:rPr lang="en-GB" sz="1400" dirty="0">
                <a:solidFill>
                  <a:schemeClr val="dk1"/>
                </a:solidFill>
                <a:ea typeface="Century Gothic"/>
                <a:cs typeface="Century Gothic"/>
                <a:sym typeface="Century Gothic"/>
              </a:rPr>
              <a:t> e-</a:t>
            </a:r>
            <a:r>
              <a:rPr lang="en-GB" sz="1400" dirty="0" err="1">
                <a:solidFill>
                  <a:schemeClr val="dk1"/>
                </a:solidFill>
                <a:ea typeface="Century Gothic"/>
                <a:cs typeface="Century Gothic"/>
                <a:sym typeface="Century Gothic"/>
              </a:rPr>
              <a:t>ddiogelwch</a:t>
            </a:r>
            <a:r>
              <a:rPr lang="en-GB" sz="1400" dirty="0">
                <a:solidFill>
                  <a:schemeClr val="dk1"/>
                </a:solidFill>
                <a:ea typeface="Century Gothic"/>
                <a:cs typeface="Century Gothic"/>
                <a:sym typeface="Century Gothic"/>
              </a:rPr>
              <a:t>.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4B74EE80-DB89-624E-86B0-A9682AAAB03F}"/>
              </a:ext>
            </a:extLst>
          </p:cNvPr>
          <p:cNvSpPr txBox="1"/>
          <p:nvPr/>
        </p:nvSpPr>
        <p:spPr>
          <a:xfrm>
            <a:off x="4241800" y="-34798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pic>
        <p:nvPicPr>
          <p:cNvPr id="7" name="Graphic 6">
            <a:extLst>
              <a:ext uri="{FF2B5EF4-FFF2-40B4-BE49-F238E27FC236}">
                <a16:creationId xmlns:a16="http://schemas.microsoft.com/office/drawing/2014/main" id="{B19BBDC5-09ED-49D7-9F25-68B1A5F5C93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3294306" y="467846"/>
            <a:ext cx="2098095" cy="9366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099264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885DCB68-CB06-FF4E-AE1B-CD8F1D965480}"/>
              </a:ext>
            </a:extLst>
          </p:cNvPr>
          <p:cNvSpPr/>
          <p:nvPr/>
        </p:nvSpPr>
        <p:spPr>
          <a:xfrm>
            <a:off x="-179200" y="-77001"/>
            <a:ext cx="11328464" cy="4649002"/>
          </a:xfrm>
          <a:prstGeom prst="rect">
            <a:avLst/>
          </a:prstGeom>
          <a:solidFill>
            <a:schemeClr val="bg1"/>
          </a:solidFill>
          <a:ln w="34925">
            <a:solidFill>
              <a:srgbClr val="01996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C54790B6-2546-AB45-B7DC-4C94D9DEC920}"/>
              </a:ext>
            </a:extLst>
          </p:cNvPr>
          <p:cNvGrpSpPr/>
          <p:nvPr/>
        </p:nvGrpSpPr>
        <p:grpSpPr>
          <a:xfrm>
            <a:off x="813803" y="6653739"/>
            <a:ext cx="11460771" cy="1879136"/>
            <a:chOff x="-3794595" y="5006258"/>
            <a:chExt cx="11460771" cy="1879136"/>
          </a:xfrm>
        </p:grpSpPr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7FE03137-C145-7E4C-B399-FE3B91D6129D}"/>
                </a:ext>
              </a:extLst>
            </p:cNvPr>
            <p:cNvSpPr/>
            <p:nvPr/>
          </p:nvSpPr>
          <p:spPr>
            <a:xfrm>
              <a:off x="-3794595" y="5255104"/>
              <a:ext cx="11211928" cy="1630290"/>
            </a:xfrm>
            <a:prstGeom prst="rect">
              <a:avLst/>
            </a:prstGeom>
            <a:solidFill>
              <a:schemeClr val="bg1"/>
            </a:solidFill>
            <a:ln w="34925">
              <a:solidFill>
                <a:srgbClr val="01996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540000" rIns="540000" rtlCol="0" anchor="ctr"/>
            <a:lstStyle/>
            <a:p>
              <a:r>
                <a:rPr lang="en-GB" sz="2400" dirty="0" err="1">
                  <a:solidFill>
                    <a:schemeClr val="dk1"/>
                  </a:solidFill>
                  <a:latin typeface="Overpass Mono" pitchFamily="49" charset="77"/>
                  <a:ea typeface="Calibri"/>
                  <a:cs typeface="Calibri"/>
                  <a:sym typeface="Calibri"/>
                </a:rPr>
                <a:t>Os</a:t>
              </a:r>
              <a:r>
                <a:rPr lang="en-GB" sz="2400" dirty="0">
                  <a:solidFill>
                    <a:schemeClr val="dk1"/>
                  </a:solidFill>
                  <a:latin typeface="Overpass Mono" pitchFamily="49" charset="77"/>
                  <a:ea typeface="Calibri"/>
                  <a:cs typeface="Calibri"/>
                  <a:sym typeface="Calibri"/>
                </a:rPr>
                <a:t> </a:t>
              </a:r>
              <a:r>
                <a:rPr lang="en-GB" sz="2400" dirty="0" err="1">
                  <a:solidFill>
                    <a:schemeClr val="dk1"/>
                  </a:solidFill>
                  <a:latin typeface="Overpass Mono" pitchFamily="49" charset="77"/>
                  <a:ea typeface="Calibri"/>
                  <a:cs typeface="Calibri"/>
                  <a:sym typeface="Calibri"/>
                </a:rPr>
                <a:t>nad</a:t>
              </a:r>
              <a:r>
                <a:rPr lang="en-GB" sz="2400" dirty="0">
                  <a:solidFill>
                    <a:schemeClr val="dk1"/>
                  </a:solidFill>
                  <a:latin typeface="Overpass Mono" pitchFamily="49" charset="77"/>
                  <a:ea typeface="Calibri"/>
                  <a:cs typeface="Calibri"/>
                  <a:sym typeface="Calibri"/>
                </a:rPr>
                <a:t> yw’ch </a:t>
              </a:r>
              <a:r>
                <a:rPr lang="en-GB" sz="2400" dirty="0" err="1">
                  <a:solidFill>
                    <a:schemeClr val="dk1"/>
                  </a:solidFill>
                  <a:latin typeface="Overpass Mono" pitchFamily="49" charset="77"/>
                  <a:ea typeface="Calibri"/>
                  <a:cs typeface="Calibri"/>
                  <a:sym typeface="Calibri"/>
                </a:rPr>
                <a:t>rhiant</a:t>
              </a:r>
              <a:r>
                <a:rPr lang="en-GB" sz="2400" dirty="0">
                  <a:solidFill>
                    <a:schemeClr val="dk1"/>
                  </a:solidFill>
                  <a:latin typeface="Overpass Mono" pitchFamily="49" charset="77"/>
                  <a:ea typeface="Calibri"/>
                  <a:cs typeface="Calibri"/>
                  <a:sym typeface="Calibri"/>
                </a:rPr>
                <a:t> </a:t>
              </a:r>
              <a:r>
                <a:rPr lang="en-GB" sz="2400" dirty="0" err="1">
                  <a:solidFill>
                    <a:schemeClr val="dk1"/>
                  </a:solidFill>
                  <a:latin typeface="Overpass Mono" pitchFamily="49" charset="77"/>
                  <a:ea typeface="Calibri"/>
                  <a:cs typeface="Calibri"/>
                  <a:sym typeface="Calibri"/>
                </a:rPr>
                <a:t>neu’ch</a:t>
              </a:r>
              <a:r>
                <a:rPr lang="en-GB" sz="2400" dirty="0">
                  <a:solidFill>
                    <a:schemeClr val="dk1"/>
                  </a:solidFill>
                  <a:latin typeface="Overpass Mono" pitchFamily="49" charset="77"/>
                  <a:ea typeface="Calibri"/>
                  <a:cs typeface="Calibri"/>
                  <a:sym typeface="Calibri"/>
                </a:rPr>
                <a:t> </a:t>
              </a:r>
              <a:r>
                <a:rPr lang="en-GB" sz="2400" dirty="0" err="1">
                  <a:solidFill>
                    <a:schemeClr val="dk1"/>
                  </a:solidFill>
                  <a:latin typeface="Overpass Mono" pitchFamily="49" charset="77"/>
                  <a:ea typeface="Calibri"/>
                  <a:cs typeface="Calibri"/>
                  <a:sym typeface="Calibri"/>
                </a:rPr>
                <a:t>gofalwr</a:t>
              </a:r>
              <a:r>
                <a:rPr lang="en-GB" sz="2400" dirty="0">
                  <a:solidFill>
                    <a:schemeClr val="dk1"/>
                  </a:solidFill>
                  <a:latin typeface="Overpass Mono" pitchFamily="49" charset="77"/>
                  <a:ea typeface="Calibri"/>
                  <a:cs typeface="Calibri"/>
                  <a:sym typeface="Calibri"/>
                </a:rPr>
                <a:t> </a:t>
              </a:r>
              <a:r>
                <a:rPr lang="en-GB" sz="2400" dirty="0" err="1">
                  <a:solidFill>
                    <a:schemeClr val="dk1"/>
                  </a:solidFill>
                  <a:latin typeface="Overpass Mono" pitchFamily="49" charset="77"/>
                  <a:ea typeface="Calibri"/>
                  <a:cs typeface="Calibri"/>
                  <a:sym typeface="Calibri"/>
                </a:rPr>
                <a:t>yn</a:t>
              </a:r>
              <a:r>
                <a:rPr lang="en-GB" sz="2400" dirty="0">
                  <a:solidFill>
                    <a:schemeClr val="dk1"/>
                  </a:solidFill>
                  <a:latin typeface="Overpass Mono" pitchFamily="49" charset="77"/>
                  <a:ea typeface="Calibri"/>
                  <a:cs typeface="Calibri"/>
                  <a:sym typeface="Calibri"/>
                </a:rPr>
                <a:t> </a:t>
              </a:r>
              <a:r>
                <a:rPr lang="en-GB" sz="2400" dirty="0" err="1">
                  <a:solidFill>
                    <a:schemeClr val="dk1"/>
                  </a:solidFill>
                  <a:latin typeface="Overpass Mono" pitchFamily="49" charset="77"/>
                  <a:ea typeface="Calibri"/>
                  <a:cs typeface="Calibri"/>
                  <a:sym typeface="Calibri"/>
                </a:rPr>
                <a:t>fodlon</a:t>
              </a:r>
              <a:r>
                <a:rPr lang="en-GB" sz="2400" dirty="0">
                  <a:solidFill>
                    <a:schemeClr val="dk1"/>
                  </a:solidFill>
                  <a:latin typeface="Overpass Mono" pitchFamily="49" charset="77"/>
                  <a:ea typeface="Calibri"/>
                  <a:cs typeface="Calibri"/>
                  <a:sym typeface="Calibri"/>
                </a:rPr>
                <a:t> </a:t>
              </a:r>
              <a:r>
                <a:rPr lang="en-GB" sz="2400" dirty="0" err="1">
                  <a:solidFill>
                    <a:schemeClr val="dk1"/>
                  </a:solidFill>
                  <a:latin typeface="Overpass Mono" pitchFamily="49" charset="77"/>
                  <a:ea typeface="Calibri"/>
                  <a:cs typeface="Calibri"/>
                  <a:sym typeface="Calibri"/>
                </a:rPr>
                <a:t>ar</a:t>
              </a:r>
              <a:r>
                <a:rPr lang="en-GB" sz="2400" dirty="0">
                  <a:solidFill>
                    <a:schemeClr val="dk1"/>
                  </a:solidFill>
                  <a:latin typeface="Overpass Mono" pitchFamily="49" charset="77"/>
                  <a:ea typeface="Calibri"/>
                  <a:cs typeface="Calibri"/>
                  <a:sym typeface="Calibri"/>
                </a:rPr>
                <a:t> yr </a:t>
              </a:r>
              <a:r>
                <a:rPr lang="en-GB" sz="2400" dirty="0" err="1">
                  <a:solidFill>
                    <a:schemeClr val="dk1"/>
                  </a:solidFill>
                  <a:latin typeface="Overpass Mono" pitchFamily="49" charset="77"/>
                  <a:ea typeface="Calibri"/>
                  <a:cs typeface="Calibri"/>
                  <a:sym typeface="Calibri"/>
                </a:rPr>
                <a:t>ymateb</a:t>
              </a:r>
              <a:r>
                <a:rPr lang="en-GB" sz="2400" dirty="0">
                  <a:solidFill>
                    <a:schemeClr val="dk1"/>
                  </a:solidFill>
                  <a:latin typeface="Overpass Mono" pitchFamily="49" charset="77"/>
                  <a:ea typeface="Calibri"/>
                  <a:cs typeface="Calibri"/>
                  <a:sym typeface="Calibri"/>
                </a:rPr>
                <a:t>, </a:t>
              </a:r>
              <a:r>
                <a:rPr lang="en-GB" sz="2400" dirty="0" err="1">
                  <a:solidFill>
                    <a:schemeClr val="dk1"/>
                  </a:solidFill>
                  <a:latin typeface="Overpass Mono" pitchFamily="49" charset="77"/>
                  <a:ea typeface="Calibri"/>
                  <a:cs typeface="Calibri"/>
                  <a:sym typeface="Calibri"/>
                </a:rPr>
                <a:t>gallan</a:t>
              </a:r>
              <a:r>
                <a:rPr lang="en-GB" sz="2400" dirty="0">
                  <a:solidFill>
                    <a:schemeClr val="dk1"/>
                  </a:solidFill>
                  <a:latin typeface="Overpass Mono" pitchFamily="49" charset="77"/>
                  <a:ea typeface="Calibri"/>
                  <a:cs typeface="Calibri"/>
                  <a:sym typeface="Calibri"/>
                </a:rPr>
                <a:t> </a:t>
              </a:r>
              <a:r>
                <a:rPr lang="en-GB" sz="2400" dirty="0" err="1">
                  <a:solidFill>
                    <a:schemeClr val="dk1"/>
                  </a:solidFill>
                  <a:latin typeface="Overpass Mono" pitchFamily="49" charset="77"/>
                  <a:ea typeface="Calibri"/>
                  <a:cs typeface="Calibri"/>
                  <a:sym typeface="Calibri"/>
                </a:rPr>
                <a:t>nhw</a:t>
              </a:r>
              <a:r>
                <a:rPr lang="en-GB" sz="2400" dirty="0">
                  <a:solidFill>
                    <a:schemeClr val="dk1"/>
                  </a:solidFill>
                  <a:latin typeface="Overpass Mono" pitchFamily="49" charset="77"/>
                  <a:ea typeface="Calibri"/>
                  <a:cs typeface="Calibri"/>
                  <a:sym typeface="Calibri"/>
                </a:rPr>
                <a:t> </a:t>
              </a:r>
              <a:r>
                <a:rPr lang="en-GB" sz="2400" dirty="0" err="1">
                  <a:solidFill>
                    <a:schemeClr val="dk1"/>
                  </a:solidFill>
                  <a:latin typeface="Overpass Mono" pitchFamily="49" charset="77"/>
                  <a:ea typeface="Calibri"/>
                  <a:cs typeface="Calibri"/>
                  <a:sym typeface="Calibri"/>
                </a:rPr>
                <a:t>gysylltu</a:t>
              </a:r>
              <a:r>
                <a:rPr lang="en-GB" sz="2400" dirty="0">
                  <a:solidFill>
                    <a:schemeClr val="dk1"/>
                  </a:solidFill>
                  <a:latin typeface="Overpass Mono" pitchFamily="49" charset="77"/>
                  <a:ea typeface="Calibri"/>
                  <a:cs typeface="Calibri"/>
                  <a:sym typeface="Calibri"/>
                </a:rPr>
                <a:t> </a:t>
              </a:r>
              <a:r>
                <a:rPr lang="en-GB" sz="2400" dirty="0" err="1">
                  <a:solidFill>
                    <a:schemeClr val="dk1"/>
                  </a:solidFill>
                  <a:latin typeface="Overpass Mono" pitchFamily="49" charset="77"/>
                  <a:ea typeface="Calibri"/>
                  <a:cs typeface="Calibri"/>
                  <a:sym typeface="Calibri"/>
                </a:rPr>
                <a:t>â'r</a:t>
              </a:r>
              <a:r>
                <a:rPr lang="en-GB" sz="2400" dirty="0">
                  <a:solidFill>
                    <a:schemeClr val="dk1"/>
                  </a:solidFill>
                  <a:latin typeface="Overpass Mono" pitchFamily="49" charset="77"/>
                  <a:ea typeface="Calibri"/>
                  <a:cs typeface="Calibri"/>
                  <a:sym typeface="Calibri"/>
                </a:rPr>
                <a:t> ICO </a:t>
              </a:r>
              <a:r>
                <a:rPr lang="en-GB" sz="2400" dirty="0" err="1">
                  <a:solidFill>
                    <a:schemeClr val="dk1"/>
                  </a:solidFill>
                  <a:latin typeface="Overpass Mono" pitchFamily="49" charset="77"/>
                  <a:ea typeface="Calibri"/>
                  <a:cs typeface="Calibri"/>
                  <a:sym typeface="Calibri"/>
                </a:rPr>
                <a:t>i</a:t>
              </a:r>
              <a:r>
                <a:rPr lang="en-GB" sz="2400" dirty="0">
                  <a:solidFill>
                    <a:schemeClr val="dk1"/>
                  </a:solidFill>
                  <a:latin typeface="Overpass Mono" pitchFamily="49" charset="77"/>
                  <a:ea typeface="Calibri"/>
                  <a:cs typeface="Calibri"/>
                  <a:sym typeface="Calibri"/>
                </a:rPr>
                <a:t> </a:t>
              </a:r>
              <a:r>
                <a:rPr lang="en-GB" sz="2400" dirty="0" err="1">
                  <a:solidFill>
                    <a:schemeClr val="dk1"/>
                  </a:solidFill>
                  <a:latin typeface="Overpass Mono" pitchFamily="49" charset="77"/>
                  <a:ea typeface="Calibri"/>
                  <a:cs typeface="Calibri"/>
                  <a:sym typeface="Calibri"/>
                </a:rPr>
                <a:t>gael</a:t>
              </a:r>
              <a:r>
                <a:rPr lang="en-GB" sz="2400" dirty="0">
                  <a:solidFill>
                    <a:schemeClr val="dk1"/>
                  </a:solidFill>
                  <a:latin typeface="Overpass Mono" pitchFamily="49" charset="77"/>
                  <a:ea typeface="Calibri"/>
                  <a:cs typeface="Calibri"/>
                  <a:sym typeface="Calibri"/>
                </a:rPr>
                <a:t> help: </a:t>
              </a:r>
              <a:r>
                <a:rPr lang="en-GB" sz="2400" b="1" dirty="0">
                  <a:solidFill>
                    <a:srgbClr val="019967"/>
                  </a:solidFill>
                  <a:latin typeface="Overpass Mono" pitchFamily="49" charset="77"/>
                  <a:ea typeface="Calibri"/>
                  <a:cs typeface="Calibri"/>
                  <a:sym typeface="Calibri"/>
                </a:rPr>
                <a:t>https://cy.ico.org.uk/global/contact-us</a:t>
              </a:r>
              <a:endParaRPr lang="en-GB" sz="2400" dirty="0">
                <a:solidFill>
                  <a:schemeClr val="dk1"/>
                </a:solidFill>
                <a:latin typeface="Overpass Mono" pitchFamily="49" charset="77"/>
                <a:ea typeface="Calibri"/>
                <a:cs typeface="Calibri"/>
                <a:sym typeface="Calibri"/>
              </a:endParaRPr>
            </a:p>
          </p:txBody>
        </p:sp>
        <p:grpSp>
          <p:nvGrpSpPr>
            <p:cNvPr id="30" name="Group 29">
              <a:extLst>
                <a:ext uri="{FF2B5EF4-FFF2-40B4-BE49-F238E27FC236}">
                  <a16:creationId xmlns:a16="http://schemas.microsoft.com/office/drawing/2014/main" id="{DC1F39A9-1D72-8C4D-BE09-3AFBFCE01D6F}"/>
                </a:ext>
              </a:extLst>
            </p:cNvPr>
            <p:cNvGrpSpPr/>
            <p:nvPr/>
          </p:nvGrpSpPr>
          <p:grpSpPr>
            <a:xfrm>
              <a:off x="7168488" y="5006258"/>
              <a:ext cx="497688" cy="497689"/>
              <a:chOff x="15025689" y="1401052"/>
              <a:chExt cx="497688" cy="497689"/>
            </a:xfrm>
          </p:grpSpPr>
          <p:sp>
            <p:nvSpPr>
              <p:cNvPr id="31" name="Oval 30">
                <a:extLst>
                  <a:ext uri="{FF2B5EF4-FFF2-40B4-BE49-F238E27FC236}">
                    <a16:creationId xmlns:a16="http://schemas.microsoft.com/office/drawing/2014/main" id="{09C35B71-F2AB-0B47-95DC-A8604E50661C}"/>
                  </a:ext>
                </a:extLst>
              </p:cNvPr>
              <p:cNvSpPr/>
              <p:nvPr/>
            </p:nvSpPr>
            <p:spPr>
              <a:xfrm>
                <a:off x="15025689" y="1401052"/>
                <a:ext cx="497688" cy="497688"/>
              </a:xfrm>
              <a:prstGeom prst="ellipse">
                <a:avLst/>
              </a:prstGeom>
              <a:solidFill>
                <a:schemeClr val="bg1"/>
              </a:solidFill>
              <a:ln w="38100">
                <a:solidFill>
                  <a:srgbClr val="019967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2" name="Content Placeholder 3">
                <a:extLst>
                  <a:ext uri="{FF2B5EF4-FFF2-40B4-BE49-F238E27FC236}">
                    <a16:creationId xmlns:a16="http://schemas.microsoft.com/office/drawing/2014/main" id="{C5306F00-8524-BC4E-A9E8-0BED23D39718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5167770" y="1447295"/>
                <a:ext cx="213528" cy="451446"/>
              </a:xfrm>
              <a:prstGeom prst="rect">
                <a:avLst/>
              </a:prstGeom>
            </p:spPr>
            <p:txBody>
              <a:bodyPr anchor="ctr" anchorCtr="0"/>
              <a:lstStyle>
                <a:lvl1pPr marL="0" indent="0" algn="l" defTabSz="1219170" rtl="0" eaLnBrk="1" latinLnBrk="0" hangingPunct="1">
                  <a:lnSpc>
                    <a:spcPct val="90000"/>
                  </a:lnSpc>
                  <a:spcBef>
                    <a:spcPts val="1200"/>
                  </a:spcBef>
                  <a:buFont typeface="Arial" panose="020B0604020202020204" pitchFamily="34" charset="0"/>
                  <a:buNone/>
                  <a:defRPr sz="4000" b="1" i="0" kern="1200">
                    <a:solidFill>
                      <a:schemeClr val="tx1"/>
                    </a:solidFill>
                    <a:latin typeface="Overpass Mono" pitchFamily="49" charset="77"/>
                    <a:ea typeface="Verdana" panose="020B0604030504040204" pitchFamily="34" charset="0"/>
                    <a:cs typeface="Verdana" panose="020B0604030504040204" pitchFamily="34" charset="0"/>
                  </a:defRPr>
                </a:lvl1pPr>
                <a:lvl2pPr marL="0" indent="0" algn="l" defTabSz="1219170" rtl="0" eaLnBrk="1" latinLnBrk="0" hangingPunct="1">
                  <a:lnSpc>
                    <a:spcPct val="90000"/>
                  </a:lnSpc>
                  <a:spcBef>
                    <a:spcPts val="1200"/>
                  </a:spcBef>
                  <a:buFont typeface="Arial" panose="020B0604020202020204" pitchFamily="34" charset="0"/>
                  <a:buNone/>
                  <a:defRPr sz="3200" b="1" i="0" kern="1200">
                    <a:solidFill>
                      <a:schemeClr val="tx1"/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defRPr>
                </a:lvl2pPr>
                <a:lvl3pPr marL="0" indent="0" algn="l" defTabSz="1219170" rtl="0" eaLnBrk="1" latinLnBrk="0" hangingPunct="1">
                  <a:lnSpc>
                    <a:spcPct val="90000"/>
                  </a:lnSpc>
                  <a:spcBef>
                    <a:spcPts val="1200"/>
                  </a:spcBef>
                  <a:buFont typeface="Arial" panose="020B0604020202020204" pitchFamily="34" charset="0"/>
                  <a:buNone/>
                  <a:defRPr sz="2800" kern="1200">
                    <a:solidFill>
                      <a:schemeClr val="tx1"/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defRPr>
                </a:lvl3pPr>
                <a:lvl4pPr marL="0" indent="0" algn="ctr" defTabSz="1219170" rtl="0" eaLnBrk="1" latinLnBrk="0" hangingPunct="1">
                  <a:lnSpc>
                    <a:spcPct val="90000"/>
                  </a:lnSpc>
                  <a:spcBef>
                    <a:spcPts val="1200"/>
                  </a:spcBef>
                  <a:buFont typeface="Arial" panose="020B0604020202020204" pitchFamily="34" charset="0"/>
                  <a:buNone/>
                  <a:defRPr sz="2800" b="1" kern="1200">
                    <a:solidFill>
                      <a:srgbClr val="019967"/>
                    </a:solidFill>
                    <a:latin typeface="Overpass Mono" pitchFamily="49" charset="77"/>
                    <a:ea typeface="Verdana" panose="020B0604030504040204" pitchFamily="34" charset="0"/>
                    <a:cs typeface="Verdana" panose="020B0604030504040204" pitchFamily="34" charset="0"/>
                  </a:defRPr>
                </a:lvl4pPr>
                <a:lvl5pPr marL="0" indent="0" algn="l" defTabSz="1219170" rtl="0" eaLnBrk="1" latinLnBrk="0" hangingPunct="1">
                  <a:lnSpc>
                    <a:spcPct val="90000"/>
                  </a:lnSpc>
                  <a:spcBef>
                    <a:spcPts val="1200"/>
                  </a:spcBef>
                  <a:buFont typeface="Arial" panose="020B0604020202020204" pitchFamily="34" charset="0"/>
                  <a:buNone/>
                  <a:defRPr sz="2400" kern="1200">
                    <a:solidFill>
                      <a:schemeClr val="tx1"/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defRPr>
                </a:lvl5pPr>
                <a:lvl6pPr marL="3352716" indent="-304792" algn="l" defTabSz="1219170" rtl="0" eaLnBrk="1" latinLnBrk="0" hangingPunct="1">
                  <a:lnSpc>
                    <a:spcPct val="90000"/>
                  </a:lnSpc>
                  <a:spcBef>
                    <a:spcPts val="667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962301" indent="-304792" algn="l" defTabSz="1219170" rtl="0" eaLnBrk="1" latinLnBrk="0" hangingPunct="1">
                  <a:lnSpc>
                    <a:spcPct val="90000"/>
                  </a:lnSpc>
                  <a:spcBef>
                    <a:spcPts val="667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571886" indent="-304792" algn="l" defTabSz="1219170" rtl="0" eaLnBrk="1" latinLnBrk="0" hangingPunct="1">
                  <a:lnSpc>
                    <a:spcPct val="90000"/>
                  </a:lnSpc>
                  <a:spcBef>
                    <a:spcPts val="667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5181470" indent="-304792" algn="l" defTabSz="1219170" rtl="0" eaLnBrk="1" latinLnBrk="0" hangingPunct="1">
                  <a:lnSpc>
                    <a:spcPct val="90000"/>
                  </a:lnSpc>
                  <a:spcBef>
                    <a:spcPts val="667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lvl="3"/>
                <a:r>
                  <a:rPr lang="en-GB" dirty="0"/>
                  <a:t>!</a:t>
                </a:r>
              </a:p>
            </p:txBody>
          </p:sp>
        </p:grp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B3691A54-79D6-CA43-AD39-BA0545AD0E08}"/>
              </a:ext>
            </a:extLst>
          </p:cNvPr>
          <p:cNvGrpSpPr/>
          <p:nvPr/>
        </p:nvGrpSpPr>
        <p:grpSpPr>
          <a:xfrm>
            <a:off x="9070881" y="2755900"/>
            <a:ext cx="5828073" cy="3409554"/>
            <a:chOff x="1123025" y="5062332"/>
            <a:chExt cx="5828073" cy="3409554"/>
          </a:xfrm>
        </p:grpSpPr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AAE5283C-0C50-7A44-9342-1686BF9C3EC3}"/>
                </a:ext>
              </a:extLst>
            </p:cNvPr>
            <p:cNvSpPr/>
            <p:nvPr/>
          </p:nvSpPr>
          <p:spPr>
            <a:xfrm>
              <a:off x="1123025" y="5295572"/>
              <a:ext cx="5594834" cy="3176314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rgbClr val="791D7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0" tIns="0" rIns="360000" rtlCol="0" anchor="ctr"/>
            <a:lstStyle/>
            <a:p>
              <a:pPr algn="ctr"/>
              <a:r>
                <a:rPr lang="en-US" sz="2400" spc="-150" dirty="0" err="1">
                  <a:solidFill>
                    <a:srgbClr val="791D7E"/>
                  </a:solidFill>
                  <a:latin typeface="Overpass Mono" pitchFamily="49" charset="77"/>
                </a:rPr>
                <a:t>Cofiwch</a:t>
              </a:r>
              <a:r>
                <a:rPr lang="en-US" sz="2400" spc="-150" dirty="0">
                  <a:solidFill>
                    <a:srgbClr val="791D7E"/>
                  </a:solidFill>
                  <a:latin typeface="Overpass Mono" pitchFamily="49" charset="77"/>
                </a:rPr>
                <a:t>: </a:t>
              </a:r>
              <a:r>
                <a:rPr lang="en-US" sz="2400" spc="-150" dirty="0" err="1">
                  <a:solidFill>
                    <a:srgbClr val="791D7E"/>
                  </a:solidFill>
                  <a:latin typeface="Overpass Mono" pitchFamily="49" charset="77"/>
                </a:rPr>
                <a:t>os</a:t>
              </a:r>
              <a:r>
                <a:rPr lang="en-US" sz="2400" spc="-150" dirty="0">
                  <a:solidFill>
                    <a:srgbClr val="791D7E"/>
                  </a:solidFill>
                  <a:latin typeface="Overpass Mono" pitchFamily="49" charset="77"/>
                </a:rPr>
                <a:t> </a:t>
              </a:r>
              <a:r>
                <a:rPr lang="en-US" sz="2400" spc="-150" dirty="0" err="1">
                  <a:solidFill>
                    <a:srgbClr val="791D7E"/>
                  </a:solidFill>
                  <a:latin typeface="Overpass Mono" pitchFamily="49" charset="77"/>
                </a:rPr>
                <a:t>oes</a:t>
              </a:r>
              <a:r>
                <a:rPr lang="en-US" sz="2400" spc="-150" dirty="0">
                  <a:solidFill>
                    <a:srgbClr val="791D7E"/>
                  </a:solidFill>
                  <a:latin typeface="Overpass Mono" pitchFamily="49" charset="77"/>
                </a:rPr>
                <a:t> </a:t>
              </a:r>
              <a:r>
                <a:rPr lang="en-US" sz="2400" spc="-150" dirty="0" err="1">
                  <a:solidFill>
                    <a:srgbClr val="791D7E"/>
                  </a:solidFill>
                  <a:latin typeface="Overpass Mono" pitchFamily="49" charset="77"/>
                </a:rPr>
                <a:t>gennych</a:t>
              </a:r>
              <a:r>
                <a:rPr lang="en-US" sz="2400" spc="-150" dirty="0">
                  <a:solidFill>
                    <a:srgbClr val="791D7E"/>
                  </a:solidFill>
                  <a:latin typeface="Overpass Mono" pitchFamily="49" charset="77"/>
                </a:rPr>
                <a:t> </a:t>
              </a:r>
              <a:r>
                <a:rPr lang="en-US" sz="2400" spc="-150" dirty="0" err="1">
                  <a:solidFill>
                    <a:srgbClr val="791D7E"/>
                  </a:solidFill>
                  <a:latin typeface="Overpass Mono" pitchFamily="49" charset="77"/>
                </a:rPr>
                <a:t>unrhyw</a:t>
              </a:r>
              <a:r>
                <a:rPr lang="en-US" sz="2400" spc="-150" dirty="0">
                  <a:solidFill>
                    <a:srgbClr val="791D7E"/>
                  </a:solidFill>
                  <a:latin typeface="Overpass Mono" pitchFamily="49" charset="77"/>
                </a:rPr>
                <a:t> </a:t>
              </a:r>
              <a:r>
                <a:rPr lang="en-US" sz="2400" spc="-150" dirty="0" err="1">
                  <a:solidFill>
                    <a:srgbClr val="791D7E"/>
                  </a:solidFill>
                  <a:latin typeface="Overpass Mono" pitchFamily="49" charset="77"/>
                </a:rPr>
                <a:t>bryderon</a:t>
              </a:r>
              <a:r>
                <a:rPr lang="en-US" sz="2400" spc="-150" dirty="0">
                  <a:solidFill>
                    <a:srgbClr val="791D7E"/>
                  </a:solidFill>
                  <a:latin typeface="Overpass Mono" pitchFamily="49" charset="77"/>
                </a:rPr>
                <a:t> </a:t>
              </a:r>
              <a:r>
                <a:rPr lang="en-US" sz="2400" spc="-150" dirty="0" err="1">
                  <a:solidFill>
                    <a:srgbClr val="791D7E"/>
                  </a:solidFill>
                  <a:latin typeface="Overpass Mono" pitchFamily="49" charset="77"/>
                </a:rPr>
                <a:t>ynghylch</a:t>
              </a:r>
              <a:r>
                <a:rPr lang="en-US" sz="2400" spc="-150" dirty="0">
                  <a:solidFill>
                    <a:srgbClr val="791D7E"/>
                  </a:solidFill>
                  <a:latin typeface="Overpass Mono" pitchFamily="49" charset="77"/>
                </a:rPr>
                <a:t> </a:t>
              </a:r>
              <a:r>
                <a:rPr lang="en-US" sz="2400" spc="-150" dirty="0" err="1">
                  <a:solidFill>
                    <a:srgbClr val="791D7E"/>
                  </a:solidFill>
                  <a:latin typeface="Overpass Mono" pitchFamily="49" charset="77"/>
                </a:rPr>
                <a:t>sut</a:t>
              </a:r>
              <a:r>
                <a:rPr lang="en-US" sz="2400" spc="-150" dirty="0">
                  <a:solidFill>
                    <a:srgbClr val="791D7E"/>
                  </a:solidFill>
                  <a:latin typeface="Overpass Mono" pitchFamily="49" charset="77"/>
                </a:rPr>
                <a:t> </a:t>
              </a:r>
              <a:r>
                <a:rPr lang="en-US" sz="2400" spc="-150" dirty="0" err="1">
                  <a:solidFill>
                    <a:srgbClr val="791D7E"/>
                  </a:solidFill>
                  <a:latin typeface="Overpass Mono" pitchFamily="49" charset="77"/>
                </a:rPr>
                <a:t>mae</a:t>
              </a:r>
              <a:r>
                <a:rPr lang="en-US" sz="2400" spc="-150" dirty="0">
                  <a:solidFill>
                    <a:srgbClr val="791D7E"/>
                  </a:solidFill>
                  <a:latin typeface="Overpass Mono" pitchFamily="49" charset="77"/>
                </a:rPr>
                <a:t> </a:t>
              </a:r>
              <a:r>
                <a:rPr lang="en-US" sz="2400" spc="-150" dirty="0" err="1">
                  <a:solidFill>
                    <a:srgbClr val="791D7E"/>
                  </a:solidFill>
                  <a:latin typeface="Overpass Mono" pitchFamily="49" charset="77"/>
                </a:rPr>
                <a:t>gwefan</a:t>
              </a:r>
              <a:r>
                <a:rPr lang="en-US" sz="2400" spc="-150" dirty="0">
                  <a:solidFill>
                    <a:srgbClr val="791D7E"/>
                  </a:solidFill>
                  <a:latin typeface="Overpass Mono" pitchFamily="49" charset="77"/>
                </a:rPr>
                <a:t> neu ap </a:t>
              </a:r>
              <a:r>
                <a:rPr lang="en-US" sz="2400" spc="-150" dirty="0" err="1">
                  <a:solidFill>
                    <a:srgbClr val="791D7E"/>
                  </a:solidFill>
                  <a:latin typeface="Overpass Mono" pitchFamily="49" charset="77"/>
                </a:rPr>
                <a:t>yn</a:t>
              </a:r>
              <a:r>
                <a:rPr lang="en-US" sz="2400" spc="-150" dirty="0">
                  <a:solidFill>
                    <a:srgbClr val="791D7E"/>
                  </a:solidFill>
                  <a:latin typeface="Overpass Mono" pitchFamily="49" charset="77"/>
                </a:rPr>
                <a:t> </a:t>
              </a:r>
              <a:r>
                <a:rPr lang="en-US" sz="2400" spc="-150" dirty="0" err="1">
                  <a:solidFill>
                    <a:srgbClr val="791D7E"/>
                  </a:solidFill>
                  <a:latin typeface="Overpass Mono" pitchFamily="49" charset="77"/>
                </a:rPr>
                <a:t>defnyddio’ch</a:t>
              </a:r>
              <a:r>
                <a:rPr lang="en-US" sz="2400" spc="-150" dirty="0">
                  <a:solidFill>
                    <a:srgbClr val="791D7E"/>
                  </a:solidFill>
                  <a:latin typeface="Overpass Mono" pitchFamily="49" charset="77"/>
                </a:rPr>
                <a:t> data, </a:t>
              </a:r>
              <a:r>
                <a:rPr lang="en-US" sz="2400" spc="-150" dirty="0" err="1">
                  <a:solidFill>
                    <a:srgbClr val="791D7E"/>
                  </a:solidFill>
                  <a:latin typeface="Overpass Mono" pitchFamily="49" charset="77"/>
                </a:rPr>
                <a:t>siaradwch</a:t>
              </a:r>
              <a:r>
                <a:rPr lang="en-US" sz="2400" spc="-150" dirty="0">
                  <a:solidFill>
                    <a:srgbClr val="791D7E"/>
                  </a:solidFill>
                  <a:latin typeface="Overpass Mono" pitchFamily="49" charset="77"/>
                </a:rPr>
                <a:t> â </a:t>
              </a:r>
              <a:r>
                <a:rPr lang="en-US" sz="2400" spc="-150" dirty="0" err="1">
                  <a:solidFill>
                    <a:srgbClr val="791D7E"/>
                  </a:solidFill>
                  <a:latin typeface="Overpass Mono" pitchFamily="49" charset="77"/>
                </a:rPr>
                <a:t>rhiant</a:t>
              </a:r>
              <a:r>
                <a:rPr lang="en-US" sz="2400" spc="-150" dirty="0">
                  <a:solidFill>
                    <a:srgbClr val="791D7E"/>
                  </a:solidFill>
                  <a:latin typeface="Overpass Mono" pitchFamily="49" charset="77"/>
                </a:rPr>
                <a:t> neu </a:t>
              </a:r>
              <a:r>
                <a:rPr lang="en-US" sz="2400" spc="-150" dirty="0" err="1">
                  <a:solidFill>
                    <a:srgbClr val="791D7E"/>
                  </a:solidFill>
                  <a:latin typeface="Overpass Mono" pitchFamily="49" charset="77"/>
                </a:rPr>
                <a:t>ofalwr</a:t>
              </a:r>
              <a:r>
                <a:rPr lang="en-US" sz="2400" spc="-150" dirty="0">
                  <a:solidFill>
                    <a:srgbClr val="791D7E"/>
                  </a:solidFill>
                  <a:latin typeface="Overpass Mono" pitchFamily="49" charset="77"/>
                </a:rPr>
                <a:t>. Gall </a:t>
              </a:r>
              <a:r>
                <a:rPr lang="en-US" sz="2400" spc="-150" dirty="0" err="1">
                  <a:solidFill>
                    <a:srgbClr val="791D7E"/>
                  </a:solidFill>
                  <a:latin typeface="Overpass Mono" pitchFamily="49" charset="77"/>
                </a:rPr>
                <a:t>eich</a:t>
              </a:r>
              <a:r>
                <a:rPr lang="en-US" sz="2400" spc="-150" dirty="0">
                  <a:solidFill>
                    <a:srgbClr val="791D7E"/>
                  </a:solidFill>
                  <a:latin typeface="Overpass Mono" pitchFamily="49" charset="77"/>
                </a:rPr>
                <a:t> </a:t>
              </a:r>
              <a:r>
                <a:rPr lang="en-US" sz="2400" spc="-150" dirty="0" err="1">
                  <a:solidFill>
                    <a:srgbClr val="791D7E"/>
                  </a:solidFill>
                  <a:latin typeface="Overpass Mono" pitchFamily="49" charset="77"/>
                </a:rPr>
                <a:t>rhiant</a:t>
              </a:r>
              <a:r>
                <a:rPr lang="en-US" sz="2400" spc="-150" dirty="0">
                  <a:solidFill>
                    <a:srgbClr val="791D7E"/>
                  </a:solidFill>
                  <a:latin typeface="Overpass Mono" pitchFamily="49" charset="77"/>
                </a:rPr>
                <a:t> </a:t>
              </a:r>
              <a:r>
                <a:rPr lang="en-US" sz="2400" spc="-150" dirty="0" err="1">
                  <a:solidFill>
                    <a:srgbClr val="791D7E"/>
                  </a:solidFill>
                  <a:latin typeface="Overpass Mono" pitchFamily="49" charset="77"/>
                </a:rPr>
                <a:t>neu’ch</a:t>
              </a:r>
              <a:r>
                <a:rPr lang="en-US" sz="2400" spc="-150" dirty="0">
                  <a:solidFill>
                    <a:srgbClr val="791D7E"/>
                  </a:solidFill>
                  <a:latin typeface="Overpass Mono" pitchFamily="49" charset="77"/>
                </a:rPr>
                <a:t> </a:t>
              </a:r>
              <a:r>
                <a:rPr lang="en-US" sz="2400" spc="-150" dirty="0" err="1">
                  <a:solidFill>
                    <a:srgbClr val="791D7E"/>
                  </a:solidFill>
                  <a:latin typeface="Overpass Mono" pitchFamily="49" charset="77"/>
                </a:rPr>
                <a:t>gofalwr</a:t>
              </a:r>
              <a:r>
                <a:rPr lang="en-US" sz="2400" spc="-150" dirty="0">
                  <a:solidFill>
                    <a:srgbClr val="791D7E"/>
                  </a:solidFill>
                  <a:latin typeface="Overpass Mono" pitchFamily="49" charset="77"/>
                </a:rPr>
                <a:t> </a:t>
              </a:r>
              <a:r>
                <a:rPr lang="en-US" sz="2400" spc="-150" dirty="0" err="1">
                  <a:solidFill>
                    <a:srgbClr val="791D7E"/>
                  </a:solidFill>
                  <a:latin typeface="Overpass Mono" pitchFamily="49" charset="77"/>
                </a:rPr>
                <a:t>gysylltu</a:t>
              </a:r>
              <a:r>
                <a:rPr lang="en-US" sz="2400" spc="-150" dirty="0">
                  <a:solidFill>
                    <a:srgbClr val="791D7E"/>
                  </a:solidFill>
                  <a:latin typeface="Overpass Mono" pitchFamily="49" charset="77"/>
                </a:rPr>
                <a:t> </a:t>
              </a:r>
              <a:r>
                <a:rPr lang="en-US" sz="2400" spc="-150" dirty="0" err="1">
                  <a:solidFill>
                    <a:srgbClr val="791D7E"/>
                  </a:solidFill>
                  <a:latin typeface="Overpass Mono" pitchFamily="49" charset="77"/>
                </a:rPr>
                <a:t>â'r</a:t>
              </a:r>
              <a:r>
                <a:rPr lang="en-US" sz="2400" spc="-150" dirty="0">
                  <a:solidFill>
                    <a:srgbClr val="791D7E"/>
                  </a:solidFill>
                  <a:latin typeface="Overpass Mono" pitchFamily="49" charset="77"/>
                </a:rPr>
                <a:t> </a:t>
              </a:r>
              <a:r>
                <a:rPr lang="en-US" sz="2400" spc="-150" dirty="0" err="1">
                  <a:solidFill>
                    <a:srgbClr val="791D7E"/>
                  </a:solidFill>
                  <a:latin typeface="Overpass Mono" pitchFamily="49" charset="77"/>
                </a:rPr>
                <a:t>wefan</a:t>
              </a:r>
              <a:r>
                <a:rPr lang="en-US" sz="2400" spc="-150" dirty="0">
                  <a:solidFill>
                    <a:srgbClr val="791D7E"/>
                  </a:solidFill>
                  <a:latin typeface="Overpass Mono" pitchFamily="49" charset="77"/>
                </a:rPr>
                <a:t> </a:t>
              </a:r>
              <a:r>
                <a:rPr lang="en-US" sz="2400" spc="-150" dirty="0" err="1">
                  <a:solidFill>
                    <a:srgbClr val="791D7E"/>
                  </a:solidFill>
                  <a:latin typeface="Overpass Mono" pitchFamily="49" charset="77"/>
                </a:rPr>
                <a:t>neu'r</a:t>
              </a:r>
              <a:r>
                <a:rPr lang="en-US" sz="2400" spc="-150" dirty="0">
                  <a:solidFill>
                    <a:srgbClr val="791D7E"/>
                  </a:solidFill>
                  <a:latin typeface="Overpass Mono" pitchFamily="49" charset="77"/>
                </a:rPr>
                <a:t> ap.</a:t>
              </a:r>
              <a:endParaRPr lang="en-US" sz="2400" b="1" spc="-150" dirty="0">
                <a:solidFill>
                  <a:srgbClr val="791D7E"/>
                </a:solidFill>
                <a:latin typeface="Overpass Mono" pitchFamily="49" charset="77"/>
              </a:endParaRPr>
            </a:p>
          </p:txBody>
        </p:sp>
        <p:pic>
          <p:nvPicPr>
            <p:cNvPr id="20" name="Picture 19">
              <a:extLst>
                <a:ext uri="{FF2B5EF4-FFF2-40B4-BE49-F238E27FC236}">
                  <a16:creationId xmlns:a16="http://schemas.microsoft.com/office/drawing/2014/main" id="{561EB18C-3389-6145-9AC6-2DDD1991533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6413124" y="5062332"/>
              <a:ext cx="537974" cy="537974"/>
            </a:xfrm>
            <a:prstGeom prst="rect">
              <a:avLst/>
            </a:prstGeom>
          </p:spPr>
        </p:pic>
      </p:grpSp>
      <p:sp>
        <p:nvSpPr>
          <p:cNvPr id="28" name="Title 1">
            <a:extLst>
              <a:ext uri="{FF2B5EF4-FFF2-40B4-BE49-F238E27FC236}">
                <a16:creationId xmlns:a16="http://schemas.microsoft.com/office/drawing/2014/main" id="{66C81223-B5F3-D841-B5B6-84675E1E35D5}"/>
              </a:ext>
            </a:extLst>
          </p:cNvPr>
          <p:cNvSpPr txBox="1">
            <a:spLocks/>
          </p:cNvSpPr>
          <p:nvPr/>
        </p:nvSpPr>
        <p:spPr>
          <a:xfrm>
            <a:off x="692201" y="611125"/>
            <a:ext cx="8601067" cy="3283686"/>
          </a:xfrm>
          <a:prstGeom prst="rect">
            <a:avLst/>
          </a:prstGeom>
        </p:spPr>
        <p:txBody>
          <a:bodyPr/>
          <a:lstStyle>
            <a:lvl1pPr algn="l" defTabSz="1219170" rtl="0" eaLnBrk="1" latinLnBrk="0" hangingPunct="1">
              <a:lnSpc>
                <a:spcPts val="6800"/>
              </a:lnSpc>
              <a:spcBef>
                <a:spcPct val="0"/>
              </a:spcBef>
              <a:buNone/>
              <a:defRPr sz="5500" b="0" i="0" kern="1200">
                <a:solidFill>
                  <a:schemeClr val="tx1"/>
                </a:solidFill>
                <a:latin typeface="Overpass Mono" pitchFamily="49" charset="77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en-GB" sz="3600" b="1" dirty="0" err="1">
                <a:solidFill>
                  <a:schemeClr val="dk1"/>
                </a:solidFill>
                <a:ea typeface="Calibri"/>
                <a:cs typeface="Calibri"/>
                <a:sym typeface="Calibri"/>
              </a:rPr>
              <a:t>Tocynnau</a:t>
            </a:r>
            <a:r>
              <a:rPr lang="en-GB" sz="3600" b="1" dirty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 </a:t>
            </a:r>
            <a:r>
              <a:rPr lang="en-GB" sz="3600" b="1" dirty="0" err="1">
                <a:solidFill>
                  <a:schemeClr val="dk1"/>
                </a:solidFill>
                <a:ea typeface="Calibri"/>
                <a:cs typeface="Calibri"/>
                <a:sym typeface="Calibri"/>
              </a:rPr>
              <a:t>gorffen</a:t>
            </a:r>
            <a:endParaRPr lang="en-GB" sz="3600" b="1" dirty="0">
              <a:solidFill>
                <a:schemeClr val="dk1"/>
              </a:solidFill>
              <a:ea typeface="Calibri"/>
              <a:cs typeface="Calibri"/>
              <a:sym typeface="Calibri"/>
            </a:endParaRPr>
          </a:p>
          <a:p>
            <a:pPr>
              <a:lnSpc>
                <a:spcPct val="100000"/>
              </a:lnSpc>
            </a:pPr>
            <a:r>
              <a:rPr lang="en-GB" sz="3600" b="1" dirty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 </a:t>
            </a:r>
          </a:p>
          <a:p>
            <a:pPr lvl="0">
              <a:lnSpc>
                <a:spcPct val="110000"/>
              </a:lnSpc>
              <a:spcBef>
                <a:spcPts val="0"/>
              </a:spcBef>
            </a:pPr>
            <a:r>
              <a:rPr lang="en-GB" sz="2400" dirty="0" err="1">
                <a:solidFill>
                  <a:schemeClr val="dk1"/>
                </a:solidFill>
                <a:ea typeface="Calibri"/>
                <a:cs typeface="Calibri"/>
                <a:sym typeface="Calibri"/>
              </a:rPr>
              <a:t>Ar</a:t>
            </a:r>
            <a:r>
              <a:rPr lang="en-GB" sz="2400" dirty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 </a:t>
            </a:r>
            <a:r>
              <a:rPr lang="en-GB" sz="2400" dirty="0" err="1">
                <a:solidFill>
                  <a:schemeClr val="dk1"/>
                </a:solidFill>
                <a:ea typeface="Calibri"/>
                <a:cs typeface="Calibri"/>
                <a:sym typeface="Calibri"/>
              </a:rPr>
              <a:t>eich</a:t>
            </a:r>
            <a:r>
              <a:rPr lang="en-GB" sz="2400" dirty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 </a:t>
            </a:r>
            <a:r>
              <a:rPr lang="en-GB" sz="2400" dirty="0" err="1">
                <a:solidFill>
                  <a:schemeClr val="dk1"/>
                </a:solidFill>
                <a:ea typeface="Calibri"/>
                <a:cs typeface="Calibri"/>
                <a:sym typeface="Calibri"/>
              </a:rPr>
              <a:t>tocynnau</a:t>
            </a:r>
            <a:r>
              <a:rPr lang="en-GB" sz="2400" dirty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 </a:t>
            </a:r>
            <a:r>
              <a:rPr lang="en-GB" sz="2400" dirty="0" err="1">
                <a:solidFill>
                  <a:schemeClr val="dk1"/>
                </a:solidFill>
                <a:ea typeface="Calibri"/>
                <a:cs typeface="Calibri"/>
                <a:sym typeface="Calibri"/>
              </a:rPr>
              <a:t>gorffen</a:t>
            </a:r>
            <a:r>
              <a:rPr lang="en-GB" sz="2400" dirty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 </a:t>
            </a:r>
            <a:r>
              <a:rPr lang="en-GB" sz="2400" dirty="0" err="1">
                <a:solidFill>
                  <a:schemeClr val="dk1"/>
                </a:solidFill>
                <a:ea typeface="Calibri"/>
                <a:cs typeface="Calibri"/>
                <a:sym typeface="Calibri"/>
              </a:rPr>
              <a:t>ysgrifennwch</a:t>
            </a:r>
            <a:r>
              <a:rPr lang="en-GB" sz="2400" dirty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:</a:t>
            </a:r>
          </a:p>
          <a:p>
            <a:pPr lvl="0">
              <a:lnSpc>
                <a:spcPct val="110000"/>
              </a:lnSpc>
              <a:spcBef>
                <a:spcPts val="0"/>
              </a:spcBef>
            </a:pPr>
            <a:endParaRPr lang="en-GB" sz="2400" dirty="0">
              <a:solidFill>
                <a:schemeClr val="dk1"/>
              </a:solidFill>
              <a:ea typeface="Calibri"/>
              <a:cs typeface="Calibri"/>
              <a:sym typeface="Calibri"/>
            </a:endParaRPr>
          </a:p>
          <a:p>
            <a:pPr marL="342900" lvl="0" indent="-342900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un </a:t>
            </a:r>
            <a:r>
              <a:rPr lang="en-GB" sz="2400" dirty="0" err="1">
                <a:solidFill>
                  <a:schemeClr val="dk1"/>
                </a:solidFill>
                <a:ea typeface="Calibri"/>
                <a:cs typeface="Calibri"/>
                <a:sym typeface="Calibri"/>
              </a:rPr>
              <a:t>peth</a:t>
            </a:r>
            <a:r>
              <a:rPr lang="en-GB" sz="2400" dirty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 </a:t>
            </a:r>
            <a:r>
              <a:rPr lang="en-GB" sz="2400" dirty="0" err="1">
                <a:solidFill>
                  <a:schemeClr val="dk1"/>
                </a:solidFill>
                <a:ea typeface="Calibri"/>
                <a:cs typeface="Calibri"/>
                <a:sym typeface="Calibri"/>
              </a:rPr>
              <a:t>rydych</a:t>
            </a:r>
            <a:r>
              <a:rPr lang="en-GB" sz="2400" dirty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 chi </a:t>
            </a:r>
            <a:r>
              <a:rPr lang="en-GB" sz="2400" dirty="0" err="1">
                <a:solidFill>
                  <a:schemeClr val="dk1"/>
                </a:solidFill>
                <a:ea typeface="Calibri"/>
                <a:cs typeface="Calibri"/>
                <a:sym typeface="Calibri"/>
              </a:rPr>
              <a:t>wedi'i</a:t>
            </a:r>
            <a:r>
              <a:rPr lang="en-GB" sz="2400" dirty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 </a:t>
            </a:r>
            <a:r>
              <a:rPr lang="en-GB" sz="2400" dirty="0" err="1">
                <a:solidFill>
                  <a:schemeClr val="dk1"/>
                </a:solidFill>
                <a:ea typeface="Calibri"/>
                <a:cs typeface="Calibri"/>
                <a:sym typeface="Calibri"/>
              </a:rPr>
              <a:t>ddysgu</a:t>
            </a:r>
            <a:r>
              <a:rPr lang="en-GB" sz="2400" dirty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 </a:t>
            </a:r>
            <a:r>
              <a:rPr lang="en-GB" sz="2400" dirty="0" err="1">
                <a:solidFill>
                  <a:schemeClr val="dk1"/>
                </a:solidFill>
                <a:ea typeface="Calibri"/>
                <a:cs typeface="Calibri"/>
                <a:sym typeface="Calibri"/>
              </a:rPr>
              <a:t>heddiw</a:t>
            </a:r>
            <a:r>
              <a:rPr lang="en-GB" sz="2400" dirty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; ac </a:t>
            </a:r>
          </a:p>
          <a:p>
            <a:pPr marL="342900" lvl="0" indent="-342900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sz="2400" dirty="0" err="1">
                <a:solidFill>
                  <a:schemeClr val="dk1"/>
                </a:solidFill>
                <a:ea typeface="Calibri"/>
                <a:cs typeface="Calibri"/>
                <a:sym typeface="Calibri"/>
              </a:rPr>
              <a:t>unrhyw</a:t>
            </a:r>
            <a:r>
              <a:rPr lang="en-GB" sz="2400" dirty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 </a:t>
            </a:r>
            <a:r>
              <a:rPr lang="en-GB" sz="2400" dirty="0" err="1">
                <a:solidFill>
                  <a:schemeClr val="dk1"/>
                </a:solidFill>
                <a:ea typeface="Calibri"/>
                <a:cs typeface="Calibri"/>
                <a:sym typeface="Calibri"/>
              </a:rPr>
              <a:t>gwestiynau</a:t>
            </a:r>
            <a:r>
              <a:rPr lang="en-GB" sz="2400" dirty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 </a:t>
            </a:r>
            <a:r>
              <a:rPr lang="en-GB" sz="2400" dirty="0" err="1">
                <a:solidFill>
                  <a:schemeClr val="dk1"/>
                </a:solidFill>
                <a:ea typeface="Calibri"/>
                <a:cs typeface="Calibri"/>
                <a:sym typeface="Calibri"/>
              </a:rPr>
              <a:t>sydd</a:t>
            </a:r>
            <a:r>
              <a:rPr lang="en-GB" sz="2400" dirty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 </a:t>
            </a:r>
            <a:r>
              <a:rPr lang="en-GB" sz="2400" dirty="0" err="1">
                <a:solidFill>
                  <a:schemeClr val="dk1"/>
                </a:solidFill>
                <a:ea typeface="Calibri"/>
                <a:cs typeface="Calibri"/>
                <a:sym typeface="Calibri"/>
              </a:rPr>
              <a:t>gennych</a:t>
            </a:r>
            <a:r>
              <a:rPr lang="en-GB" sz="2400" dirty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 o hyd.</a:t>
            </a:r>
          </a:p>
        </p:txBody>
      </p:sp>
    </p:spTree>
    <p:extLst>
      <p:ext uri="{BB962C8B-B14F-4D97-AF65-F5344CB8AC3E}">
        <p14:creationId xmlns:p14="http://schemas.microsoft.com/office/powerpoint/2010/main" val="19008082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>
            <a:extLst>
              <a:ext uri="{FF2B5EF4-FFF2-40B4-BE49-F238E27FC236}">
                <a16:creationId xmlns:a16="http://schemas.microsoft.com/office/drawing/2014/main" id="{69500B9E-9C59-DA40-A4A1-A9C50E5EF01F}"/>
              </a:ext>
            </a:extLst>
          </p:cNvPr>
          <p:cNvGrpSpPr/>
          <p:nvPr/>
        </p:nvGrpSpPr>
        <p:grpSpPr>
          <a:xfrm>
            <a:off x="815023" y="1721033"/>
            <a:ext cx="10015689" cy="10309011"/>
            <a:chOff x="2522805" y="2024604"/>
            <a:chExt cx="11228866" cy="11557717"/>
          </a:xfrm>
        </p:grpSpPr>
        <p:sp>
          <p:nvSpPr>
            <p:cNvPr id="14" name="Rounded Rectangle 13">
              <a:extLst>
                <a:ext uri="{FF2B5EF4-FFF2-40B4-BE49-F238E27FC236}">
                  <a16:creationId xmlns:a16="http://schemas.microsoft.com/office/drawing/2014/main" id="{DFD96FB9-B1E9-7F4E-980D-05FC8F35A9B6}"/>
                </a:ext>
              </a:extLst>
            </p:cNvPr>
            <p:cNvSpPr/>
            <p:nvPr/>
          </p:nvSpPr>
          <p:spPr>
            <a:xfrm>
              <a:off x="2522805" y="2024604"/>
              <a:ext cx="11228866" cy="11557717"/>
            </a:xfrm>
            <a:prstGeom prst="roundRect">
              <a:avLst>
                <a:gd name="adj" fmla="val 3402"/>
              </a:avLst>
            </a:prstGeom>
            <a:solidFill>
              <a:schemeClr val="bg1"/>
            </a:solidFill>
            <a:ln w="38100">
              <a:solidFill>
                <a:srgbClr val="01996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/>
                <a:t>vv</a:t>
              </a:r>
              <a:endParaRPr lang="en-US" dirty="0"/>
            </a:p>
          </p:txBody>
        </p:sp>
        <p:sp>
          <p:nvSpPr>
            <p:cNvPr id="15" name="Rounded Rectangle 14">
              <a:extLst>
                <a:ext uri="{FF2B5EF4-FFF2-40B4-BE49-F238E27FC236}">
                  <a16:creationId xmlns:a16="http://schemas.microsoft.com/office/drawing/2014/main" id="{EF620CC3-DAF2-B844-B4AD-8DFF4F4A4463}"/>
                </a:ext>
              </a:extLst>
            </p:cNvPr>
            <p:cNvSpPr/>
            <p:nvPr/>
          </p:nvSpPr>
          <p:spPr>
            <a:xfrm>
              <a:off x="2912317" y="2679299"/>
              <a:ext cx="10432954" cy="9840602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 w="38100">
              <a:solidFill>
                <a:srgbClr val="01996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/>
                <a:t>vv</a:t>
              </a:r>
              <a:endParaRPr lang="en-US" dirty="0"/>
            </a:p>
          </p:txBody>
        </p:sp>
        <p:sp>
          <p:nvSpPr>
            <p:cNvPr id="16" name="Rounded Rectangle 15">
              <a:extLst>
                <a:ext uri="{FF2B5EF4-FFF2-40B4-BE49-F238E27FC236}">
                  <a16:creationId xmlns:a16="http://schemas.microsoft.com/office/drawing/2014/main" id="{B83C9C2F-AE1C-014C-941E-C64B5719A1A7}"/>
                </a:ext>
              </a:extLst>
            </p:cNvPr>
            <p:cNvSpPr/>
            <p:nvPr/>
          </p:nvSpPr>
          <p:spPr>
            <a:xfrm>
              <a:off x="7773626" y="12771310"/>
              <a:ext cx="547666" cy="547330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38100">
              <a:solidFill>
                <a:srgbClr val="01996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/>
                <a:t>vv</a:t>
              </a:r>
              <a:endParaRPr lang="en-US" dirty="0"/>
            </a:p>
          </p:txBody>
        </p:sp>
        <p:sp>
          <p:nvSpPr>
            <p:cNvPr id="18" name="Rounded Rectangle 17">
              <a:extLst>
                <a:ext uri="{FF2B5EF4-FFF2-40B4-BE49-F238E27FC236}">
                  <a16:creationId xmlns:a16="http://schemas.microsoft.com/office/drawing/2014/main" id="{BCFBD729-6FB7-1E4E-A28B-A27902C4EFB2}"/>
                </a:ext>
              </a:extLst>
            </p:cNvPr>
            <p:cNvSpPr/>
            <p:nvPr/>
          </p:nvSpPr>
          <p:spPr>
            <a:xfrm>
              <a:off x="7412032" y="2357492"/>
              <a:ext cx="723187" cy="70398"/>
            </a:xfrm>
            <a:prstGeom prst="roundRect">
              <a:avLst>
                <a:gd name="adj" fmla="val 50000"/>
              </a:avLst>
            </a:prstGeom>
            <a:solidFill>
              <a:srgbClr val="0199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1E781EB8-87AD-4C4E-B174-60855FB7BAE1}"/>
                </a:ext>
              </a:extLst>
            </p:cNvPr>
            <p:cNvSpPr/>
            <p:nvPr/>
          </p:nvSpPr>
          <p:spPr>
            <a:xfrm>
              <a:off x="8334010" y="2306766"/>
              <a:ext cx="189395" cy="187387"/>
            </a:xfrm>
            <a:prstGeom prst="ellipse">
              <a:avLst/>
            </a:prstGeom>
            <a:solidFill>
              <a:srgbClr val="0199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2" name="Rectangle 21">
            <a:extLst>
              <a:ext uri="{FF2B5EF4-FFF2-40B4-BE49-F238E27FC236}">
                <a16:creationId xmlns:a16="http://schemas.microsoft.com/office/drawing/2014/main" id="{7C91F750-4B8E-5B46-8199-42E86F53E4DA}"/>
              </a:ext>
            </a:extLst>
          </p:cNvPr>
          <p:cNvSpPr/>
          <p:nvPr/>
        </p:nvSpPr>
        <p:spPr>
          <a:xfrm>
            <a:off x="1741627" y="2969739"/>
            <a:ext cx="8926374" cy="48628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spcAft>
                <a:spcPts val="2000"/>
              </a:spcAft>
            </a:pPr>
            <a:r>
              <a:rPr lang="cy-GB" sz="2400" dirty="0">
                <a:latin typeface="Overpass Mono" pitchFamily="49" charset="77"/>
              </a:rPr>
              <a:t>Os oes gennych chi unrhyw gwestiynau neu bryderon am y pwnc hwn: </a:t>
            </a:r>
          </a:p>
          <a:p>
            <a:pPr marL="342900" indent="-342900">
              <a:spcAft>
                <a:spcPts val="2000"/>
              </a:spcAft>
              <a:buFont typeface="Arial" panose="020B0604020202020204" pitchFamily="34" charset="0"/>
              <a:buChar char="•"/>
            </a:pPr>
            <a:r>
              <a:rPr lang="cy-GB" sz="2400" dirty="0">
                <a:latin typeface="Overpass Mono" pitchFamily="49" charset="77"/>
              </a:rPr>
              <a:t>siaradwch â'ch rhiant neu’ch gofalwr amdano; </a:t>
            </a:r>
          </a:p>
          <a:p>
            <a:pPr marL="342900" indent="-342900">
              <a:spcAft>
                <a:spcPts val="2000"/>
              </a:spcAft>
              <a:buFont typeface="Arial" panose="020B0604020202020204" pitchFamily="34" charset="0"/>
              <a:buChar char="•"/>
            </a:pPr>
            <a:r>
              <a:rPr lang="cy-GB" sz="2400" dirty="0">
                <a:latin typeface="Overpass Mono" pitchFamily="49" charset="77"/>
              </a:rPr>
              <a:t>sgwrsiwch gydag athro, athrawes neu aelod o staff yr ysgol; neu 
edrychwch ar y gwefannau hyn: </a:t>
            </a:r>
          </a:p>
          <a:p>
            <a:pPr marL="1257300" lvl="2" indent="-342900">
              <a:spcAft>
                <a:spcPts val="2000"/>
              </a:spcAft>
              <a:buFont typeface="Arial" panose="020B0604020202020204" pitchFamily="34" charset="0"/>
              <a:buChar char="•"/>
            </a:pPr>
            <a:r>
              <a:rPr lang="cy-GB" sz="2400" b="1" dirty="0">
                <a:solidFill>
                  <a:srgbClr val="019967"/>
                </a:solidFill>
                <a:latin typeface="Overpass Mono" pitchFamily="49" charset="77"/>
              </a:rPr>
              <a:t>cy.ico.org.uk</a:t>
            </a:r>
          </a:p>
          <a:p>
            <a:pPr marL="1257300" lvl="2" indent="-342900">
              <a:spcAft>
                <a:spcPts val="2000"/>
              </a:spcAft>
              <a:buFont typeface="Arial" panose="020B0604020202020204" pitchFamily="34" charset="0"/>
              <a:buChar char="•"/>
            </a:pPr>
            <a:r>
              <a:rPr lang="cy-GB" sz="2400" b="1" dirty="0">
                <a:solidFill>
                  <a:srgbClr val="019967"/>
                </a:solidFill>
                <a:latin typeface="Overpass Mono" pitchFamily="49" charset="77"/>
              </a:rPr>
              <a:t>nspcc.org.uk</a:t>
            </a:r>
          </a:p>
          <a:p>
            <a:pPr marL="1257300" lvl="2" indent="-342900">
              <a:spcAft>
                <a:spcPts val="2000"/>
              </a:spcAft>
              <a:buFont typeface="Arial" panose="020B0604020202020204" pitchFamily="34" charset="0"/>
              <a:buChar char="•"/>
            </a:pPr>
            <a:r>
              <a:rPr lang="cy-GB" sz="2400" b="1" dirty="0">
                <a:solidFill>
                  <a:srgbClr val="019967"/>
                </a:solidFill>
                <a:latin typeface="Overpass Mono" pitchFamily="49" charset="77"/>
              </a:rPr>
              <a:t>thinkuknow.co.uk</a:t>
            </a:r>
          </a:p>
        </p:txBody>
      </p:sp>
      <p:sp>
        <p:nvSpPr>
          <p:cNvPr id="24" name="Title 1">
            <a:extLst>
              <a:ext uri="{FF2B5EF4-FFF2-40B4-BE49-F238E27FC236}">
                <a16:creationId xmlns:a16="http://schemas.microsoft.com/office/drawing/2014/main" id="{E34D60F9-FB4A-C745-9E4F-057C9FFA5931}"/>
              </a:ext>
            </a:extLst>
          </p:cNvPr>
          <p:cNvSpPr txBox="1">
            <a:spLocks/>
          </p:cNvSpPr>
          <p:nvPr/>
        </p:nvSpPr>
        <p:spPr>
          <a:xfrm>
            <a:off x="692201" y="611125"/>
            <a:ext cx="14534547" cy="1109908"/>
          </a:xfrm>
          <a:prstGeom prst="rect">
            <a:avLst/>
          </a:prstGeom>
        </p:spPr>
        <p:txBody>
          <a:bodyPr/>
          <a:lstStyle>
            <a:lvl1pPr algn="l" defTabSz="1219170" rtl="0" eaLnBrk="1" latinLnBrk="0" hangingPunct="1">
              <a:lnSpc>
                <a:spcPts val="6800"/>
              </a:lnSpc>
              <a:spcBef>
                <a:spcPct val="0"/>
              </a:spcBef>
              <a:buNone/>
              <a:defRPr sz="5500" b="0" i="0" kern="1200">
                <a:solidFill>
                  <a:schemeClr val="tx1"/>
                </a:solidFill>
                <a:latin typeface="Overpass Mono" pitchFamily="49" charset="77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en-GB" sz="3600" b="1" dirty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Help a </a:t>
            </a:r>
            <a:r>
              <a:rPr lang="en-GB" sz="3600" b="1" dirty="0" err="1">
                <a:solidFill>
                  <a:schemeClr val="dk1"/>
                </a:solidFill>
                <a:ea typeface="Calibri"/>
                <a:cs typeface="Calibri"/>
                <a:sym typeface="Calibri"/>
              </a:rPr>
              <a:t>chefnogaeth</a:t>
            </a:r>
            <a:endParaRPr lang="en-GB" sz="3600" b="1" dirty="0">
              <a:solidFill>
                <a:schemeClr val="dk1"/>
              </a:solidFill>
              <a:ea typeface="Calibri"/>
              <a:cs typeface="Calibri"/>
              <a:sym typeface="Calibri"/>
            </a:endParaRPr>
          </a:p>
        </p:txBody>
      </p:sp>
      <p:pic>
        <p:nvPicPr>
          <p:cNvPr id="25" name="Graphic 24">
            <a:extLst>
              <a:ext uri="{FF2B5EF4-FFF2-40B4-BE49-F238E27FC236}">
                <a16:creationId xmlns:a16="http://schemas.microsoft.com/office/drawing/2014/main" id="{953AA217-CB5B-974B-BD42-9805A76382E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2179652" y="2304994"/>
            <a:ext cx="3262913" cy="62748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01184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25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750"/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750"/>
                                        <p:tgtEl>
                                          <p:spTgt spid="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750"/>
                            </p:stCondLst>
                            <p:childTnLst>
                              <p:par>
                                <p:cTn id="2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750"/>
                                        <p:tgtEl>
                                          <p:spTgt spid="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500"/>
                            </p:stCondLst>
                            <p:childTnLst>
                              <p:par>
                                <p:cTn id="2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750"/>
                                        <p:tgtEl>
                                          <p:spTgt spid="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250"/>
                            </p:stCondLst>
                            <p:childTnLst>
                              <p:par>
                                <p:cTn id="3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E9BE0D1B-2FD8-6C48-8F11-73B16A6A021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439" t="3027" r="3355" b="1336"/>
          <a:stretch/>
        </p:blipFill>
        <p:spPr>
          <a:xfrm>
            <a:off x="9948813" y="688489"/>
            <a:ext cx="5243769" cy="7906872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74C8CD8F-F6DE-2349-A42A-43014C7983E5}"/>
              </a:ext>
            </a:extLst>
          </p:cNvPr>
          <p:cNvSpPr/>
          <p:nvPr/>
        </p:nvSpPr>
        <p:spPr>
          <a:xfrm>
            <a:off x="1065006" y="1258645"/>
            <a:ext cx="9978798" cy="5110202"/>
          </a:xfrm>
          <a:prstGeom prst="rect">
            <a:avLst/>
          </a:prstGeom>
          <a:solidFill>
            <a:schemeClr val="bg1"/>
          </a:solidFill>
          <a:ln w="34925">
            <a:solidFill>
              <a:srgbClr val="01996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/>
          </a:p>
        </p:txBody>
      </p:sp>
      <p:sp>
        <p:nvSpPr>
          <p:cNvPr id="8" name="Text Placeholder 12">
            <a:extLst>
              <a:ext uri="{FF2B5EF4-FFF2-40B4-BE49-F238E27FC236}">
                <a16:creationId xmlns:a16="http://schemas.microsoft.com/office/drawing/2014/main" id="{F6E76B7B-BCA1-4B4C-81EC-6B8E6BF61EC5}"/>
              </a:ext>
            </a:extLst>
          </p:cNvPr>
          <p:cNvSpPr txBox="1">
            <a:spLocks/>
          </p:cNvSpPr>
          <p:nvPr/>
        </p:nvSpPr>
        <p:spPr>
          <a:xfrm>
            <a:off x="1742248" y="1948979"/>
            <a:ext cx="8540147" cy="3718100"/>
          </a:xfrm>
          <a:prstGeom prst="rect">
            <a:avLst/>
          </a:prstGeom>
        </p:spPr>
        <p:txBody>
          <a:bodyPr/>
          <a:lstStyle>
            <a:lvl1pPr marL="0" indent="0" algn="l" defTabSz="1219170" rtl="0" eaLnBrk="1" latinLnBrk="0" hangingPunct="1">
              <a:lnSpc>
                <a:spcPct val="90000"/>
              </a:lnSpc>
              <a:spcBef>
                <a:spcPts val="1200"/>
              </a:spcBef>
              <a:buFont typeface="Arial" panose="020B0604020202020204" pitchFamily="34" charset="0"/>
              <a:buNone/>
              <a:defRPr sz="4000" b="1" i="0" kern="1200">
                <a:solidFill>
                  <a:schemeClr val="tx1"/>
                </a:solidFill>
                <a:latin typeface="Overpass Mono" pitchFamily="49" charset="77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0" indent="0" algn="l" defTabSz="1219170" rtl="0" eaLnBrk="1" latinLnBrk="0" hangingPunct="1">
              <a:lnSpc>
                <a:spcPct val="90000"/>
              </a:lnSpc>
              <a:spcBef>
                <a:spcPts val="1200"/>
              </a:spcBef>
              <a:buFont typeface="Arial" panose="020B0604020202020204" pitchFamily="34" charset="0"/>
              <a:buNone/>
              <a:defRPr sz="3200" b="1" i="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0" indent="0" algn="l" defTabSz="1219170" rtl="0" eaLnBrk="1" latinLnBrk="0" hangingPunct="1">
              <a:lnSpc>
                <a:spcPct val="90000"/>
              </a:lnSpc>
              <a:spcBef>
                <a:spcPts val="12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0" indent="0" algn="l" defTabSz="1219170" rtl="0" eaLnBrk="1" latinLnBrk="0" hangingPunct="1">
              <a:lnSpc>
                <a:spcPct val="90000"/>
              </a:lnSpc>
              <a:spcBef>
                <a:spcPts val="12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Overpass Mono" pitchFamily="49" charset="77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0" indent="0" algn="l" defTabSz="1219170" rtl="0" eaLnBrk="1" latinLnBrk="0" hangingPunct="1">
              <a:lnSpc>
                <a:spcPct val="90000"/>
              </a:lnSpc>
              <a:spcBef>
                <a:spcPts val="12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3352716" indent="-304792" algn="l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l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886" indent="-304792" algn="l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l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GB" sz="2400" b="0" dirty="0">
                <a:solidFill>
                  <a:srgbClr val="019967"/>
                </a:solidFill>
              </a:rPr>
              <a:t>“</a:t>
            </a:r>
            <a:r>
              <a:rPr lang="en-GB" sz="2400" b="0" dirty="0" err="1">
                <a:solidFill>
                  <a:srgbClr val="019967"/>
                </a:solidFill>
              </a:rPr>
              <a:t>Mae'r</a:t>
            </a:r>
            <a:r>
              <a:rPr lang="en-GB" sz="2400" b="0" dirty="0">
                <a:solidFill>
                  <a:srgbClr val="019967"/>
                </a:solidFill>
              </a:rPr>
              <a:t> </a:t>
            </a:r>
            <a:r>
              <a:rPr lang="en-GB" sz="2400" b="0" dirty="0" err="1">
                <a:solidFill>
                  <a:srgbClr val="019967"/>
                </a:solidFill>
              </a:rPr>
              <a:t>adnodd</a:t>
            </a:r>
            <a:r>
              <a:rPr lang="en-GB" sz="2400" b="0" dirty="0">
                <a:solidFill>
                  <a:srgbClr val="019967"/>
                </a:solidFill>
              </a:rPr>
              <a:t> </a:t>
            </a:r>
            <a:r>
              <a:rPr lang="en-GB" sz="2400" b="0" dirty="0" err="1">
                <a:solidFill>
                  <a:srgbClr val="019967"/>
                </a:solidFill>
              </a:rPr>
              <a:t>hwn</a:t>
            </a:r>
            <a:r>
              <a:rPr lang="en-GB" sz="2400" b="0" dirty="0">
                <a:solidFill>
                  <a:srgbClr val="019967"/>
                </a:solidFill>
              </a:rPr>
              <a:t> </a:t>
            </a:r>
            <a:r>
              <a:rPr lang="en-GB" sz="2400" b="0" dirty="0" err="1">
                <a:solidFill>
                  <a:srgbClr val="019967"/>
                </a:solidFill>
              </a:rPr>
              <a:t>ynghylch</a:t>
            </a:r>
            <a:r>
              <a:rPr lang="en-GB" sz="2400" b="0" dirty="0">
                <a:solidFill>
                  <a:srgbClr val="019967"/>
                </a:solidFill>
              </a:rPr>
              <a:t> y Cod Plant </a:t>
            </a:r>
            <a:r>
              <a:rPr lang="en-GB" sz="2400" b="0" dirty="0" err="1">
                <a:solidFill>
                  <a:srgbClr val="019967"/>
                </a:solidFill>
              </a:rPr>
              <a:t>yn</a:t>
            </a:r>
            <a:r>
              <a:rPr lang="en-GB" sz="2400" b="0" dirty="0">
                <a:solidFill>
                  <a:srgbClr val="019967"/>
                </a:solidFill>
              </a:rPr>
              <a:t> </a:t>
            </a:r>
            <a:r>
              <a:rPr lang="en-GB" sz="2400" b="0" dirty="0" err="1">
                <a:solidFill>
                  <a:srgbClr val="019967"/>
                </a:solidFill>
              </a:rPr>
              <a:t>ardderchog</a:t>
            </a:r>
            <a:r>
              <a:rPr lang="en-GB" sz="2400" b="0" dirty="0">
                <a:solidFill>
                  <a:srgbClr val="019967"/>
                </a:solidFill>
              </a:rPr>
              <a:t> - </a:t>
            </a:r>
            <a:r>
              <a:rPr lang="en-GB" sz="2400" b="0" dirty="0" err="1">
                <a:solidFill>
                  <a:srgbClr val="019967"/>
                </a:solidFill>
              </a:rPr>
              <a:t>mae'r</a:t>
            </a:r>
            <a:r>
              <a:rPr lang="en-GB" sz="2400" b="0" dirty="0">
                <a:solidFill>
                  <a:srgbClr val="019967"/>
                </a:solidFill>
              </a:rPr>
              <a:t> </a:t>
            </a:r>
            <a:r>
              <a:rPr lang="en-GB" sz="2400" b="0" dirty="0" err="1">
                <a:solidFill>
                  <a:srgbClr val="019967"/>
                </a:solidFill>
              </a:rPr>
              <a:t>wybodaeth</a:t>
            </a:r>
            <a:r>
              <a:rPr lang="en-GB" sz="2400" b="0" dirty="0">
                <a:solidFill>
                  <a:srgbClr val="019967"/>
                </a:solidFill>
              </a:rPr>
              <a:t> </a:t>
            </a:r>
            <a:r>
              <a:rPr lang="en-GB" sz="2400" b="0" dirty="0" err="1">
                <a:solidFill>
                  <a:srgbClr val="019967"/>
                </a:solidFill>
              </a:rPr>
              <a:t>wedi'i</a:t>
            </a:r>
            <a:r>
              <a:rPr lang="en-GB" sz="2400" b="0" dirty="0">
                <a:solidFill>
                  <a:srgbClr val="019967"/>
                </a:solidFill>
              </a:rPr>
              <a:t> </a:t>
            </a:r>
            <a:r>
              <a:rPr lang="en-GB" sz="2400" b="0" dirty="0" err="1">
                <a:solidFill>
                  <a:srgbClr val="019967"/>
                </a:solidFill>
              </a:rPr>
              <a:t>rhannu'n</a:t>
            </a:r>
            <a:r>
              <a:rPr lang="en-GB" sz="2400" b="0" dirty="0">
                <a:solidFill>
                  <a:srgbClr val="019967"/>
                </a:solidFill>
              </a:rPr>
              <a:t> </a:t>
            </a:r>
            <a:r>
              <a:rPr lang="en-GB" sz="2400" b="0" dirty="0" err="1">
                <a:solidFill>
                  <a:srgbClr val="019967"/>
                </a:solidFill>
              </a:rPr>
              <a:t>dda</a:t>
            </a:r>
            <a:r>
              <a:rPr lang="en-GB" sz="2400" b="0" dirty="0">
                <a:solidFill>
                  <a:srgbClr val="019967"/>
                </a:solidFill>
              </a:rPr>
              <a:t> ac </a:t>
            </a:r>
            <a:r>
              <a:rPr lang="en-GB" sz="2400" b="0" dirty="0" err="1">
                <a:solidFill>
                  <a:srgbClr val="019967"/>
                </a:solidFill>
              </a:rPr>
              <a:t>mae'n</a:t>
            </a:r>
            <a:r>
              <a:rPr lang="en-GB" sz="2400" b="0" dirty="0">
                <a:solidFill>
                  <a:srgbClr val="019967"/>
                </a:solidFill>
              </a:rPr>
              <a:t> addas </a:t>
            </a:r>
            <a:r>
              <a:rPr lang="en-GB" sz="2400" b="0" dirty="0" err="1">
                <a:solidFill>
                  <a:srgbClr val="019967"/>
                </a:solidFill>
              </a:rPr>
              <a:t>iawn</a:t>
            </a:r>
            <a:r>
              <a:rPr lang="en-GB" sz="2400" b="0" dirty="0">
                <a:solidFill>
                  <a:srgbClr val="019967"/>
                </a:solidFill>
              </a:rPr>
              <a:t> </a:t>
            </a:r>
            <a:r>
              <a:rPr lang="en-GB" sz="2400" b="0" dirty="0" err="1">
                <a:solidFill>
                  <a:srgbClr val="019967"/>
                </a:solidFill>
              </a:rPr>
              <a:t>i</a:t>
            </a:r>
            <a:r>
              <a:rPr lang="en-GB" sz="2400" b="0" dirty="0">
                <a:solidFill>
                  <a:srgbClr val="019967"/>
                </a:solidFill>
              </a:rPr>
              <a:t> </a:t>
            </a:r>
            <a:r>
              <a:rPr lang="en-GB" sz="2400" b="0" dirty="0" err="1">
                <a:solidFill>
                  <a:srgbClr val="019967"/>
                </a:solidFill>
              </a:rPr>
              <a:t>blant</a:t>
            </a:r>
            <a:r>
              <a:rPr lang="en-GB" sz="2400" b="0" dirty="0">
                <a:solidFill>
                  <a:srgbClr val="019967"/>
                </a:solidFill>
              </a:rPr>
              <a:t>.  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endParaRPr lang="en-GB" sz="2400" b="0" dirty="0">
              <a:solidFill>
                <a:srgbClr val="019967"/>
              </a:solidFill>
            </a:endParaRP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GB" sz="2400" b="0" dirty="0" err="1">
                <a:solidFill>
                  <a:srgbClr val="019967"/>
                </a:solidFill>
              </a:rPr>
              <a:t>Bydd</a:t>
            </a:r>
            <a:r>
              <a:rPr lang="en-GB" sz="2400" b="0" dirty="0">
                <a:solidFill>
                  <a:srgbClr val="019967"/>
                </a:solidFill>
              </a:rPr>
              <a:t> yr </a:t>
            </a:r>
            <a:r>
              <a:rPr lang="en-GB" sz="2400" b="0" dirty="0" err="1">
                <a:solidFill>
                  <a:srgbClr val="019967"/>
                </a:solidFill>
              </a:rPr>
              <a:t>adnodd</a:t>
            </a:r>
            <a:r>
              <a:rPr lang="en-GB" sz="2400" b="0" dirty="0">
                <a:solidFill>
                  <a:srgbClr val="019967"/>
                </a:solidFill>
              </a:rPr>
              <a:t> </a:t>
            </a:r>
            <a:r>
              <a:rPr lang="en-GB" sz="2400" b="0" dirty="0" err="1">
                <a:solidFill>
                  <a:srgbClr val="019967"/>
                </a:solidFill>
              </a:rPr>
              <a:t>yn</a:t>
            </a:r>
            <a:r>
              <a:rPr lang="en-GB" sz="2400" b="0" dirty="0">
                <a:solidFill>
                  <a:srgbClr val="019967"/>
                </a:solidFill>
              </a:rPr>
              <a:t> </a:t>
            </a:r>
            <a:r>
              <a:rPr lang="en-GB" sz="2400" b="0" dirty="0" err="1">
                <a:solidFill>
                  <a:srgbClr val="019967"/>
                </a:solidFill>
              </a:rPr>
              <a:t>gwneud</a:t>
            </a:r>
            <a:r>
              <a:rPr lang="en-GB" sz="2400" b="0" dirty="0">
                <a:solidFill>
                  <a:srgbClr val="019967"/>
                </a:solidFill>
              </a:rPr>
              <a:t> </a:t>
            </a:r>
            <a:r>
              <a:rPr lang="en-GB" sz="2400" b="0" dirty="0" err="1">
                <a:solidFill>
                  <a:srgbClr val="019967"/>
                </a:solidFill>
              </a:rPr>
              <a:t>disgyblion</a:t>
            </a:r>
            <a:r>
              <a:rPr lang="en-GB" sz="2400" b="0" dirty="0">
                <a:solidFill>
                  <a:srgbClr val="019967"/>
                </a:solidFill>
              </a:rPr>
              <a:t> </a:t>
            </a:r>
            <a:r>
              <a:rPr lang="en-GB" sz="2400" b="0" dirty="0" err="1">
                <a:solidFill>
                  <a:srgbClr val="019967"/>
                </a:solidFill>
              </a:rPr>
              <a:t>yn</a:t>
            </a:r>
            <a:r>
              <a:rPr lang="en-GB" sz="2400" b="0" dirty="0">
                <a:solidFill>
                  <a:srgbClr val="019967"/>
                </a:solidFill>
              </a:rPr>
              <a:t> </a:t>
            </a:r>
            <a:r>
              <a:rPr lang="en-GB" sz="2400" b="0" dirty="0" err="1">
                <a:solidFill>
                  <a:srgbClr val="019967"/>
                </a:solidFill>
              </a:rPr>
              <a:t>fwy</a:t>
            </a:r>
            <a:r>
              <a:rPr lang="en-GB" sz="2400" b="0" dirty="0">
                <a:solidFill>
                  <a:srgbClr val="019967"/>
                </a:solidFill>
              </a:rPr>
              <a:t> </a:t>
            </a:r>
            <a:r>
              <a:rPr lang="en-GB" sz="2400" b="0" dirty="0" err="1">
                <a:solidFill>
                  <a:srgbClr val="019967"/>
                </a:solidFill>
              </a:rPr>
              <a:t>ymwybodol</a:t>
            </a:r>
            <a:r>
              <a:rPr lang="en-GB" sz="2400" b="0" dirty="0">
                <a:solidFill>
                  <a:srgbClr val="019967"/>
                </a:solidFill>
              </a:rPr>
              <a:t> o'r data personol </a:t>
            </a:r>
            <a:r>
              <a:rPr lang="en-GB" sz="2400" b="0" dirty="0" err="1">
                <a:solidFill>
                  <a:srgbClr val="019967"/>
                </a:solidFill>
              </a:rPr>
              <a:t>maen</a:t>
            </a:r>
            <a:r>
              <a:rPr lang="en-GB" sz="2400" b="0" dirty="0">
                <a:solidFill>
                  <a:srgbClr val="019967"/>
                </a:solidFill>
              </a:rPr>
              <a:t> </a:t>
            </a:r>
            <a:r>
              <a:rPr lang="en-GB" sz="2400" b="0" dirty="0" err="1">
                <a:solidFill>
                  <a:srgbClr val="019967"/>
                </a:solidFill>
              </a:rPr>
              <a:t>nhw’n</a:t>
            </a:r>
            <a:r>
              <a:rPr lang="en-GB" sz="2400" b="0" dirty="0">
                <a:solidFill>
                  <a:srgbClr val="019967"/>
                </a:solidFill>
              </a:rPr>
              <a:t> </a:t>
            </a:r>
            <a:r>
              <a:rPr lang="en-GB" sz="2400" b="0" dirty="0" err="1">
                <a:solidFill>
                  <a:srgbClr val="019967"/>
                </a:solidFill>
              </a:rPr>
              <a:t>ei</a:t>
            </a:r>
            <a:r>
              <a:rPr lang="en-GB" sz="2400" b="0" dirty="0">
                <a:solidFill>
                  <a:srgbClr val="019967"/>
                </a:solidFill>
              </a:rPr>
              <a:t> </a:t>
            </a:r>
            <a:r>
              <a:rPr lang="en-GB" sz="2400" b="0" dirty="0" err="1">
                <a:solidFill>
                  <a:srgbClr val="019967"/>
                </a:solidFill>
              </a:rPr>
              <a:t>rannu</a:t>
            </a:r>
            <a:r>
              <a:rPr lang="en-GB" sz="2400" b="0" dirty="0">
                <a:solidFill>
                  <a:srgbClr val="019967"/>
                </a:solidFill>
              </a:rPr>
              <a:t>, ac </a:t>
            </a:r>
            <a:r>
              <a:rPr lang="en-GB" sz="2400" b="0" dirty="0" err="1">
                <a:solidFill>
                  <a:srgbClr val="019967"/>
                </a:solidFill>
              </a:rPr>
              <a:t>yn</a:t>
            </a:r>
            <a:r>
              <a:rPr lang="en-GB" sz="2400" b="0" dirty="0">
                <a:solidFill>
                  <a:srgbClr val="019967"/>
                </a:solidFill>
              </a:rPr>
              <a:t> </a:t>
            </a:r>
            <a:r>
              <a:rPr lang="en-GB" sz="2400" b="0" dirty="0" err="1">
                <a:solidFill>
                  <a:srgbClr val="019967"/>
                </a:solidFill>
              </a:rPr>
              <a:t>amlygu’r</a:t>
            </a:r>
            <a:r>
              <a:rPr lang="en-GB" sz="2400" b="0" dirty="0">
                <a:solidFill>
                  <a:srgbClr val="019967"/>
                </a:solidFill>
              </a:rPr>
              <a:t> </a:t>
            </a:r>
            <a:r>
              <a:rPr lang="en-GB" sz="2400" b="0" dirty="0" err="1">
                <a:solidFill>
                  <a:srgbClr val="019967"/>
                </a:solidFill>
              </a:rPr>
              <a:t>materion</a:t>
            </a:r>
            <a:r>
              <a:rPr lang="en-GB" sz="2400" b="0" dirty="0">
                <a:solidFill>
                  <a:srgbClr val="019967"/>
                </a:solidFill>
              </a:rPr>
              <a:t> </a:t>
            </a:r>
            <a:r>
              <a:rPr lang="en-GB" sz="2400" b="0" dirty="0" err="1">
                <a:solidFill>
                  <a:srgbClr val="019967"/>
                </a:solidFill>
              </a:rPr>
              <a:t>pwysig</a:t>
            </a:r>
            <a:r>
              <a:rPr lang="en-GB" sz="2400" b="0" dirty="0">
                <a:solidFill>
                  <a:srgbClr val="019967"/>
                </a:solidFill>
              </a:rPr>
              <a:t> </a:t>
            </a:r>
            <a:r>
              <a:rPr lang="en-GB" sz="2400" b="0" dirty="0" err="1">
                <a:solidFill>
                  <a:srgbClr val="019967"/>
                </a:solidFill>
              </a:rPr>
              <a:t>mae</a:t>
            </a:r>
            <a:r>
              <a:rPr lang="en-GB" sz="2400" b="0" dirty="0">
                <a:solidFill>
                  <a:srgbClr val="019967"/>
                </a:solidFill>
              </a:rPr>
              <a:t> </a:t>
            </a:r>
            <a:r>
              <a:rPr lang="en-GB" sz="2400" b="0" dirty="0" err="1">
                <a:solidFill>
                  <a:srgbClr val="019967"/>
                </a:solidFill>
              </a:rPr>
              <a:t>angen</a:t>
            </a:r>
            <a:r>
              <a:rPr lang="en-GB" sz="2400" b="0" dirty="0">
                <a:solidFill>
                  <a:srgbClr val="019967"/>
                </a:solidFill>
              </a:rPr>
              <a:t> </a:t>
            </a:r>
            <a:r>
              <a:rPr lang="en-GB" sz="2400" b="0" dirty="0" err="1">
                <a:solidFill>
                  <a:srgbClr val="019967"/>
                </a:solidFill>
              </a:rPr>
              <a:t>i</a:t>
            </a:r>
            <a:r>
              <a:rPr lang="en-GB" sz="2400" b="0" dirty="0">
                <a:solidFill>
                  <a:srgbClr val="019967"/>
                </a:solidFill>
              </a:rPr>
              <a:t> bob un </a:t>
            </a:r>
            <a:r>
              <a:rPr lang="en-GB" sz="2400" b="0" dirty="0" err="1">
                <a:solidFill>
                  <a:srgbClr val="019967"/>
                </a:solidFill>
              </a:rPr>
              <a:t>o'n</a:t>
            </a:r>
            <a:r>
              <a:rPr lang="en-GB" sz="2400" b="0" dirty="0">
                <a:solidFill>
                  <a:srgbClr val="019967"/>
                </a:solidFill>
              </a:rPr>
              <a:t> staff </a:t>
            </a:r>
            <a:r>
              <a:rPr lang="en-GB" sz="2400" b="0" dirty="0" err="1">
                <a:solidFill>
                  <a:srgbClr val="019967"/>
                </a:solidFill>
              </a:rPr>
              <a:t>fod</a:t>
            </a:r>
            <a:r>
              <a:rPr lang="en-GB" sz="2400" b="0" dirty="0">
                <a:solidFill>
                  <a:srgbClr val="019967"/>
                </a:solidFill>
              </a:rPr>
              <a:t> </a:t>
            </a:r>
            <a:r>
              <a:rPr lang="en-GB" sz="2400" b="0" dirty="0" err="1">
                <a:solidFill>
                  <a:srgbClr val="019967"/>
                </a:solidFill>
              </a:rPr>
              <a:t>yn</a:t>
            </a:r>
            <a:r>
              <a:rPr lang="en-GB" sz="2400" b="0" dirty="0">
                <a:solidFill>
                  <a:srgbClr val="019967"/>
                </a:solidFill>
              </a:rPr>
              <a:t> </a:t>
            </a:r>
            <a:r>
              <a:rPr lang="en-GB" sz="2400" b="0" dirty="0" err="1">
                <a:solidFill>
                  <a:srgbClr val="019967"/>
                </a:solidFill>
              </a:rPr>
              <a:t>ymwybodol</a:t>
            </a:r>
            <a:r>
              <a:rPr lang="en-GB" sz="2400" b="0" dirty="0">
                <a:solidFill>
                  <a:srgbClr val="019967"/>
                </a:solidFill>
              </a:rPr>
              <a:t> </a:t>
            </a:r>
            <a:r>
              <a:rPr lang="en-GB" sz="2400" b="0" dirty="0" err="1">
                <a:solidFill>
                  <a:srgbClr val="019967"/>
                </a:solidFill>
              </a:rPr>
              <a:t>ohonynt</a:t>
            </a:r>
            <a:r>
              <a:rPr lang="en-GB" sz="2400" b="0" dirty="0">
                <a:solidFill>
                  <a:srgbClr val="019967"/>
                </a:solidFill>
              </a:rPr>
              <a:t> </a:t>
            </a:r>
            <a:r>
              <a:rPr lang="en-GB" sz="2400" b="0" dirty="0" err="1">
                <a:solidFill>
                  <a:srgbClr val="019967"/>
                </a:solidFill>
              </a:rPr>
              <a:t>mewn</a:t>
            </a:r>
            <a:r>
              <a:rPr lang="en-GB" sz="2400" b="0" dirty="0">
                <a:solidFill>
                  <a:srgbClr val="019967"/>
                </a:solidFill>
              </a:rPr>
              <a:t> </a:t>
            </a:r>
            <a:r>
              <a:rPr lang="en-GB" sz="2400" b="0" dirty="0" err="1">
                <a:solidFill>
                  <a:srgbClr val="019967"/>
                </a:solidFill>
              </a:rPr>
              <a:t>byd</a:t>
            </a:r>
            <a:r>
              <a:rPr lang="en-GB" sz="2400" b="0" dirty="0">
                <a:solidFill>
                  <a:srgbClr val="019967"/>
                </a:solidFill>
              </a:rPr>
              <a:t> </a:t>
            </a:r>
            <a:r>
              <a:rPr lang="en-GB" sz="2400" b="0" dirty="0" err="1">
                <a:solidFill>
                  <a:srgbClr val="019967"/>
                </a:solidFill>
              </a:rPr>
              <a:t>digidol</a:t>
            </a:r>
            <a:r>
              <a:rPr lang="en-GB" sz="2400" b="0" dirty="0">
                <a:solidFill>
                  <a:srgbClr val="019967"/>
                </a:solidFill>
              </a:rPr>
              <a:t> </a:t>
            </a:r>
            <a:r>
              <a:rPr lang="en-GB" sz="2400" b="0" dirty="0" err="1">
                <a:solidFill>
                  <a:srgbClr val="019967"/>
                </a:solidFill>
              </a:rPr>
              <a:t>sy'n</a:t>
            </a:r>
            <a:r>
              <a:rPr lang="en-GB" sz="2400" b="0" dirty="0">
                <a:solidFill>
                  <a:srgbClr val="019967"/>
                </a:solidFill>
              </a:rPr>
              <a:t> </a:t>
            </a:r>
            <a:r>
              <a:rPr lang="en-GB" sz="2400" b="0" dirty="0" err="1">
                <a:solidFill>
                  <a:srgbClr val="019967"/>
                </a:solidFill>
              </a:rPr>
              <a:t>newid</a:t>
            </a:r>
            <a:r>
              <a:rPr lang="en-GB" sz="2400" b="0" dirty="0">
                <a:solidFill>
                  <a:srgbClr val="019967"/>
                </a:solidFill>
              </a:rPr>
              <a:t> o hyd."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856D0F6-03B9-7344-9F86-B734D7B518F7}"/>
              </a:ext>
            </a:extLst>
          </p:cNvPr>
          <p:cNvSpPr/>
          <p:nvPr/>
        </p:nvSpPr>
        <p:spPr>
          <a:xfrm>
            <a:off x="4402070" y="5915567"/>
            <a:ext cx="5795587" cy="2102144"/>
          </a:xfrm>
          <a:prstGeom prst="rect">
            <a:avLst/>
          </a:prstGeom>
          <a:solidFill>
            <a:schemeClr val="bg1"/>
          </a:solidFill>
          <a:ln w="38100">
            <a:solidFill>
              <a:srgbClr val="01996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0000" tIns="0" rIns="540000" rtlCol="0" anchor="ctr"/>
          <a:lstStyle/>
          <a:p>
            <a:pPr lvl="0">
              <a:lnSpc>
                <a:spcPct val="110000"/>
              </a:lnSpc>
              <a:spcBef>
                <a:spcPts val="0"/>
              </a:spcBef>
            </a:pPr>
            <a:r>
              <a:rPr lang="en-GB" sz="2400" b="1" dirty="0">
                <a:solidFill>
                  <a:schemeClr val="dk1"/>
                </a:solidFill>
                <a:latin typeface="Overpass Mono" pitchFamily="49" charset="77"/>
                <a:ea typeface="Malgun Gothic" panose="020B0503020000020004" pitchFamily="34" charset="-127"/>
                <a:cs typeface="Calibri"/>
                <a:sym typeface="Calibri"/>
              </a:rPr>
              <a:t>Mrs Siobhan Gillen</a:t>
            </a:r>
            <a:r>
              <a:rPr lang="en-GB" sz="2400" dirty="0">
                <a:solidFill>
                  <a:schemeClr val="dk1"/>
                </a:solidFill>
                <a:latin typeface="Overpass Mono" pitchFamily="49" charset="77"/>
                <a:ea typeface="Malgun Gothic" panose="020B0503020000020004" pitchFamily="34" charset="-127"/>
                <a:cs typeface="Calibri"/>
                <a:sym typeface="Calibri"/>
              </a:rPr>
              <a:t>, </a:t>
            </a:r>
            <a:r>
              <a:rPr lang="en-GB" sz="2400" dirty="0" err="1">
                <a:solidFill>
                  <a:schemeClr val="dk1"/>
                </a:solidFill>
                <a:latin typeface="Overpass Mono" pitchFamily="49" charset="77"/>
                <a:ea typeface="Malgun Gothic" panose="020B0503020000020004" pitchFamily="34" charset="-127"/>
                <a:cs typeface="Calibri"/>
                <a:sym typeface="Calibri"/>
              </a:rPr>
              <a:t>Pennaeth</a:t>
            </a:r>
            <a:endParaRPr lang="en-GB" sz="2400" dirty="0">
              <a:solidFill>
                <a:schemeClr val="dk1"/>
              </a:solidFill>
              <a:latin typeface="Overpass Mono" pitchFamily="49" charset="77"/>
              <a:ea typeface="Malgun Gothic" panose="020B0503020000020004" pitchFamily="34" charset="-127"/>
              <a:cs typeface="Calibri"/>
              <a:sym typeface="Calibri"/>
            </a:endParaRPr>
          </a:p>
          <a:p>
            <a:pPr lvl="0">
              <a:lnSpc>
                <a:spcPct val="110000"/>
              </a:lnSpc>
              <a:spcBef>
                <a:spcPts val="0"/>
              </a:spcBef>
            </a:pPr>
            <a:r>
              <a:rPr lang="en-GB" sz="2400" dirty="0">
                <a:solidFill>
                  <a:schemeClr val="dk1"/>
                </a:solidFill>
                <a:latin typeface="Overpass Mono" pitchFamily="49" charset="77"/>
                <a:ea typeface="Malgun Gothic" panose="020B0503020000020004" pitchFamily="34" charset="-127"/>
                <a:cs typeface="Calibri"/>
                <a:sym typeface="Calibri"/>
              </a:rPr>
              <a:t>Ysgol </a:t>
            </a:r>
            <a:r>
              <a:rPr lang="en-GB" sz="2400" dirty="0" err="1">
                <a:solidFill>
                  <a:schemeClr val="dk1"/>
                </a:solidFill>
                <a:latin typeface="Overpass Mono" pitchFamily="49" charset="77"/>
                <a:ea typeface="Malgun Gothic" panose="020B0503020000020004" pitchFamily="34" charset="-127"/>
                <a:cs typeface="Calibri"/>
                <a:sym typeface="Calibri"/>
              </a:rPr>
              <a:t>Gynradd</a:t>
            </a:r>
            <a:r>
              <a:rPr lang="en-GB" sz="2400" dirty="0">
                <a:solidFill>
                  <a:schemeClr val="dk1"/>
                </a:solidFill>
                <a:latin typeface="Overpass Mono" pitchFamily="49" charset="77"/>
                <a:ea typeface="Malgun Gothic" panose="020B0503020000020004" pitchFamily="34" charset="-127"/>
                <a:cs typeface="Calibri"/>
                <a:sym typeface="Calibri"/>
              </a:rPr>
              <a:t> Steelstown
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B06E3918-902A-7F41-AD62-D4699DD2BF7F}"/>
              </a:ext>
            </a:extLst>
          </p:cNvPr>
          <p:cNvGrpSpPr/>
          <p:nvPr/>
        </p:nvGrpSpPr>
        <p:grpSpPr>
          <a:xfrm>
            <a:off x="9948813" y="5666723"/>
            <a:ext cx="497688" cy="497688"/>
            <a:chOff x="11448333" y="3259976"/>
            <a:chExt cx="497688" cy="497688"/>
          </a:xfrm>
        </p:grpSpPr>
        <p:sp>
          <p:nvSpPr>
            <p:cNvPr id="5" name="Oval 4">
              <a:extLst>
                <a:ext uri="{FF2B5EF4-FFF2-40B4-BE49-F238E27FC236}">
                  <a16:creationId xmlns:a16="http://schemas.microsoft.com/office/drawing/2014/main" id="{2A1382D6-55EE-E949-8455-FBB3A7842844}"/>
                </a:ext>
              </a:extLst>
            </p:cNvPr>
            <p:cNvSpPr/>
            <p:nvPr userDrawn="1"/>
          </p:nvSpPr>
          <p:spPr>
            <a:xfrm>
              <a:off x="11448333" y="3259976"/>
              <a:ext cx="497688" cy="497688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rgbClr val="01996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9FBAF17F-5658-584B-99F4-294CAC9AAF2C}"/>
                </a:ext>
              </a:extLst>
            </p:cNvPr>
            <p:cNvCxnSpPr>
              <a:cxnSpLocks/>
            </p:cNvCxnSpPr>
            <p:nvPr userDrawn="1"/>
          </p:nvCxnSpPr>
          <p:spPr>
            <a:xfrm rot="2700000">
              <a:off x="11697177" y="3364820"/>
              <a:ext cx="0" cy="288000"/>
            </a:xfrm>
            <a:prstGeom prst="line">
              <a:avLst/>
            </a:prstGeom>
            <a:ln w="28575">
              <a:solidFill>
                <a:srgbClr val="01996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4BEE7646-9AE0-C14A-855C-B65B4CDFD3FB}"/>
                </a:ext>
              </a:extLst>
            </p:cNvPr>
            <p:cNvCxnSpPr>
              <a:cxnSpLocks/>
            </p:cNvCxnSpPr>
            <p:nvPr userDrawn="1"/>
          </p:nvCxnSpPr>
          <p:spPr>
            <a:xfrm rot="-2700000">
              <a:off x="11697177" y="3364820"/>
              <a:ext cx="0" cy="288000"/>
            </a:xfrm>
            <a:prstGeom prst="line">
              <a:avLst/>
            </a:prstGeom>
            <a:ln w="28575">
              <a:solidFill>
                <a:srgbClr val="01996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2" name="Picture 11">
            <a:extLst>
              <a:ext uri="{FF2B5EF4-FFF2-40B4-BE49-F238E27FC236}">
                <a16:creationId xmlns:a16="http://schemas.microsoft.com/office/drawing/2014/main" id="{CC2CAC25-6113-9C49-B0CC-56E17668C889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14345" y="5412042"/>
            <a:ext cx="932056" cy="9320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45849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-0.00093 L 0.54402 -0.00093 " pathEditMode="relative" rAng="0" ptsTypes="AA">
                                      <p:cBhvr>
                                        <p:cTn id="9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7201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95;p1">
            <a:extLst>
              <a:ext uri="{FF2B5EF4-FFF2-40B4-BE49-F238E27FC236}">
                <a16:creationId xmlns:a16="http://schemas.microsoft.com/office/drawing/2014/main" id="{ED953ADB-1455-3F41-9833-72831C65ED52}"/>
              </a:ext>
            </a:extLst>
          </p:cNvPr>
          <p:cNvSpPr txBox="1"/>
          <p:nvPr/>
        </p:nvSpPr>
        <p:spPr>
          <a:xfrm>
            <a:off x="8531242" y="2679795"/>
            <a:ext cx="6309025" cy="28879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lvl="0">
              <a:lnSpc>
                <a:spcPts val="1500"/>
              </a:lnSpc>
              <a:spcAft>
                <a:spcPts val="1000"/>
              </a:spcAft>
              <a:buSzPct val="100000"/>
            </a:pPr>
            <a:r>
              <a:rPr lang="en-GB" sz="1400" b="1" u="sng" dirty="0">
                <a:solidFill>
                  <a:schemeClr val="dk1"/>
                </a:solidFill>
                <a:latin typeface="Calibri" panose="020F0502020204030204" pitchFamily="34" charset="0"/>
                <a:ea typeface="Century Gothic"/>
                <a:cs typeface="Calibri" panose="020F0502020204030204" pitchFamily="34" charset="0"/>
                <a:sym typeface="Century Gothic"/>
              </a:rPr>
              <a:t>Curriculum Links to PSHE programme of Study:</a:t>
            </a:r>
          </a:p>
          <a:p>
            <a:pPr lvl="0">
              <a:lnSpc>
                <a:spcPts val="1500"/>
              </a:lnSpc>
              <a:spcAft>
                <a:spcPts val="1000"/>
              </a:spcAft>
              <a:buSzPct val="100000"/>
            </a:pPr>
            <a:endParaRPr lang="en-GB" sz="1400" b="1" u="sng" dirty="0">
              <a:solidFill>
                <a:schemeClr val="dk1"/>
              </a:solidFill>
              <a:latin typeface="Calibri" panose="020F0502020204030204" pitchFamily="34" charset="0"/>
              <a:ea typeface="Century Gothic"/>
              <a:cs typeface="Calibri" panose="020F0502020204030204" pitchFamily="34" charset="0"/>
              <a:sym typeface="Century Gothic"/>
            </a:endParaRPr>
          </a:p>
          <a:p>
            <a:r>
              <a:rPr lang="en-GB" sz="1400" u="sng" dirty="0"/>
              <a:t>KS2</a:t>
            </a:r>
            <a:endParaRPr lang="en-GB" sz="1400" dirty="0"/>
          </a:p>
          <a:p>
            <a:r>
              <a:rPr lang="en-GB" sz="1400" b="1" dirty="0"/>
              <a:t>H37. </a:t>
            </a:r>
            <a:r>
              <a:rPr lang="en-GB" sz="1400" dirty="0"/>
              <a:t>reasons for following and complying with regulations and restrictions (including age restrictions); how they promote personal safety and wellbeing with reference to social media, television programmes, films, games and online gaming </a:t>
            </a:r>
          </a:p>
          <a:p>
            <a:br>
              <a:rPr lang="en-GB" sz="1400" dirty="0"/>
            </a:br>
            <a:r>
              <a:rPr lang="en-GB" sz="1400" b="1" dirty="0"/>
              <a:t>L11. </a:t>
            </a:r>
            <a:r>
              <a:rPr lang="en-GB" sz="1400" dirty="0"/>
              <a:t>recognise ways in which the internet and social media can be used both positively and negatively </a:t>
            </a:r>
          </a:p>
          <a:p>
            <a:br>
              <a:rPr lang="en-GB" sz="1400" dirty="0"/>
            </a:br>
            <a:r>
              <a:rPr lang="en-GB" sz="1400" b="1" dirty="0"/>
              <a:t>L13. </a:t>
            </a:r>
            <a:r>
              <a:rPr lang="en-GB" sz="1400" dirty="0"/>
              <a:t>about some of the different ways information and data is shared and used online, including for commercial purposes </a:t>
            </a:r>
            <a:endParaRPr lang="en-GB" sz="1400" dirty="0">
              <a:effectLst/>
            </a:endParaRPr>
          </a:p>
        </p:txBody>
      </p:sp>
      <p:sp>
        <p:nvSpPr>
          <p:cNvPr id="7" name="Google Shape;96;p1">
            <a:extLst>
              <a:ext uri="{FF2B5EF4-FFF2-40B4-BE49-F238E27FC236}">
                <a16:creationId xmlns:a16="http://schemas.microsoft.com/office/drawing/2014/main" id="{106BD6F0-BB2D-544A-B94C-DE8C25DEEA6B}"/>
              </a:ext>
            </a:extLst>
          </p:cNvPr>
          <p:cNvSpPr txBox="1"/>
          <p:nvPr/>
        </p:nvSpPr>
        <p:spPr>
          <a:xfrm>
            <a:off x="1370012" y="2679794"/>
            <a:ext cx="6309025" cy="358299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>
              <a:lnSpc>
                <a:spcPts val="1500"/>
              </a:lnSpc>
              <a:spcAft>
                <a:spcPts val="1000"/>
              </a:spcAft>
              <a:buSzPct val="100000"/>
            </a:pPr>
            <a:r>
              <a:rPr lang="en-GB" b="1" dirty="0" err="1">
                <a:solidFill>
                  <a:schemeClr val="dk1"/>
                </a:solidFill>
                <a:latin typeface="Overpass Mono" pitchFamily="49" charset="77"/>
                <a:sym typeface="Century Gothic"/>
              </a:rPr>
              <a:t>Lloegr</a:t>
            </a:r>
            <a:endParaRPr lang="en-GB" b="1" dirty="0">
              <a:solidFill>
                <a:schemeClr val="dk1"/>
              </a:solidFill>
              <a:latin typeface="Overpass Mono" pitchFamily="49" charset="77"/>
              <a:sym typeface="Century Gothic"/>
            </a:endParaRPr>
          </a:p>
          <a:p>
            <a:pPr lvl="0">
              <a:lnSpc>
                <a:spcPts val="1500"/>
              </a:lnSpc>
              <a:spcAft>
                <a:spcPts val="1000"/>
              </a:spcAft>
              <a:buSzPct val="100000"/>
            </a:pPr>
            <a:endParaRPr lang="en-GB" sz="1400" b="1" dirty="0">
              <a:solidFill>
                <a:schemeClr val="dk1"/>
              </a:solidFill>
              <a:ea typeface="Century Gothic"/>
              <a:cs typeface="Century Gothic"/>
              <a:sym typeface="Century Gothic"/>
            </a:endParaRPr>
          </a:p>
          <a:p>
            <a:pPr lvl="0">
              <a:lnSpc>
                <a:spcPts val="1500"/>
              </a:lnSpc>
              <a:spcAft>
                <a:spcPts val="1000"/>
              </a:spcAft>
              <a:buSzPct val="100000"/>
            </a:pPr>
            <a:r>
              <a:rPr lang="en-GB" sz="1400" b="1" dirty="0">
                <a:solidFill>
                  <a:schemeClr val="dk1"/>
                </a:solidFill>
                <a:ea typeface="Century Gothic"/>
                <a:cs typeface="Century Gothic"/>
                <a:sym typeface="Century Gothic"/>
              </a:rPr>
              <a:t>DFE RSE and Health Guidance:</a:t>
            </a:r>
          </a:p>
          <a:p>
            <a:pPr lvl="0">
              <a:lnSpc>
                <a:spcPts val="1500"/>
              </a:lnSpc>
              <a:spcAft>
                <a:spcPts val="1000"/>
              </a:spcAft>
              <a:buSzPct val="100000"/>
            </a:pPr>
            <a:r>
              <a:rPr lang="en-GB" sz="1400" dirty="0">
                <a:solidFill>
                  <a:schemeClr val="dk1"/>
                </a:solidFill>
                <a:sym typeface="Century Gothic"/>
              </a:rPr>
              <a:t>Pupils should know: 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how information and data is shared and used online.</a:t>
            </a:r>
          </a:p>
          <a:p>
            <a:endParaRPr lang="en-GB" sz="1400" b="1" dirty="0">
              <a:solidFill>
                <a:schemeClr val="dk1"/>
              </a:solidFill>
              <a:ea typeface="Century Gothic"/>
              <a:cs typeface="Century Gothic"/>
              <a:sym typeface="Century Gothic"/>
            </a:endParaRPr>
          </a:p>
          <a:p>
            <a:r>
              <a:rPr lang="en-GB" sz="1400" b="1" dirty="0">
                <a:solidFill>
                  <a:schemeClr val="dk1"/>
                </a:solidFill>
                <a:ea typeface="Century Gothic"/>
                <a:cs typeface="Century Gothic"/>
                <a:sym typeface="Century Gothic"/>
              </a:rPr>
              <a:t>Ofsted personal development judgement</a:t>
            </a:r>
            <a:br>
              <a:rPr lang="en-GB" sz="1400" b="1" dirty="0">
                <a:solidFill>
                  <a:schemeClr val="dk1"/>
                </a:solidFill>
                <a:ea typeface="Century Gothic"/>
                <a:cs typeface="Century Gothic"/>
                <a:sym typeface="Century Gothic"/>
              </a:rPr>
            </a:br>
            <a:endParaRPr lang="en-GB" sz="1400" dirty="0"/>
          </a:p>
          <a:p>
            <a:pPr marL="49111" lvl="0">
              <a:lnSpc>
                <a:spcPts val="1500"/>
              </a:lnSpc>
              <a:spcAft>
                <a:spcPts val="1000"/>
              </a:spcAft>
              <a:buClr>
                <a:schemeClr val="dk1"/>
              </a:buClr>
              <a:buSzPct val="100000"/>
            </a:pPr>
            <a:r>
              <a:rPr lang="en-GB" sz="1400" dirty="0">
                <a:solidFill>
                  <a:schemeClr val="dk1"/>
                </a:solidFill>
                <a:ea typeface="Century Gothic"/>
                <a:cs typeface="Century Gothic"/>
                <a:sym typeface="Century Gothic"/>
              </a:rPr>
              <a:t>Schools support pupils to develop in many diverse aspects of life including:</a:t>
            </a:r>
          </a:p>
          <a:p>
            <a:pPr marL="334861" lvl="0" indent="-285750">
              <a:lnSpc>
                <a:spcPts val="1500"/>
              </a:lnSpc>
              <a:spcAft>
                <a:spcPts val="1000"/>
              </a:spcAft>
              <a:buClr>
                <a:schemeClr val="dk1"/>
              </a:buClr>
              <a:buSzPct val="100000"/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chemeClr val="dk1"/>
                </a:solidFill>
                <a:ea typeface="Century Gothic"/>
                <a:cs typeface="Century Gothic"/>
                <a:sym typeface="Century Gothic"/>
              </a:rPr>
              <a:t>enabling pupils to recognise online and offline risks to their well-being and making them aware of the support available to them </a:t>
            </a:r>
          </a:p>
          <a:p>
            <a:pPr marL="334861" lvl="0" indent="-285750">
              <a:lnSpc>
                <a:spcPts val="1500"/>
              </a:lnSpc>
              <a:spcAft>
                <a:spcPts val="1000"/>
              </a:spcAft>
              <a:buClr>
                <a:schemeClr val="dk1"/>
              </a:buClr>
              <a:buSzPct val="100000"/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chemeClr val="dk1"/>
                </a:solidFill>
                <a:ea typeface="Century Gothic"/>
                <a:cs typeface="Century Gothic"/>
                <a:sym typeface="Century Gothic"/>
              </a:rPr>
              <a:t>enabling pupils to recognise the dangers of inappropriate use of mobile technology and social media.</a:t>
            </a:r>
          </a:p>
        </p:txBody>
      </p:sp>
      <p:sp>
        <p:nvSpPr>
          <p:cNvPr id="9" name="Google Shape;93;p1">
            <a:extLst>
              <a:ext uri="{FF2B5EF4-FFF2-40B4-BE49-F238E27FC236}">
                <a16:creationId xmlns:a16="http://schemas.microsoft.com/office/drawing/2014/main" id="{A736D8CE-6AC3-9146-874E-133C981077D0}"/>
              </a:ext>
            </a:extLst>
          </p:cNvPr>
          <p:cNvSpPr txBox="1">
            <a:spLocks/>
          </p:cNvSpPr>
          <p:nvPr/>
        </p:nvSpPr>
        <p:spPr>
          <a:xfrm>
            <a:off x="1417321" y="145617"/>
            <a:ext cx="12048113" cy="15181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5700" tIns="35700" rIns="35700" bIns="35700" anchor="ctr" anchorCtr="0">
            <a:noAutofit/>
          </a:bodyPr>
          <a:lstStyle>
            <a:lvl1pPr algn="l" defTabSz="1219170" rtl="0" eaLnBrk="1" latinLnBrk="0" hangingPunct="1">
              <a:lnSpc>
                <a:spcPts val="6800"/>
              </a:lnSpc>
              <a:spcBef>
                <a:spcPct val="0"/>
              </a:spcBef>
              <a:buNone/>
              <a:defRPr sz="5500" b="0" i="0" kern="1200">
                <a:solidFill>
                  <a:schemeClr val="tx1"/>
                </a:solidFill>
                <a:latin typeface="Overpass Mono" pitchFamily="49" charset="77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  <a:spcBef>
                <a:spcPts val="0"/>
              </a:spcBef>
              <a:buSzPts val="6600"/>
            </a:pPr>
            <a:r>
              <a:rPr lang="en-GB" sz="3600" b="1" dirty="0" err="1">
                <a:ea typeface="Calibri"/>
                <a:cs typeface="Calibri"/>
                <a:sym typeface="Calibri"/>
              </a:rPr>
              <a:t>Cysylltiadau’r</a:t>
            </a:r>
            <a:r>
              <a:rPr lang="en-GB" sz="3600" b="1" dirty="0">
                <a:ea typeface="Calibri"/>
                <a:cs typeface="Calibri"/>
                <a:sym typeface="Calibri"/>
              </a:rPr>
              <a:t> </a:t>
            </a:r>
            <a:r>
              <a:rPr lang="en-GB" sz="3600" b="1" dirty="0" err="1">
                <a:ea typeface="Calibri"/>
                <a:cs typeface="Calibri"/>
                <a:sym typeface="Calibri"/>
              </a:rPr>
              <a:t>cwricwlwm</a:t>
            </a:r>
            <a:endParaRPr lang="en-GB" sz="3600" b="1" dirty="0">
              <a:ea typeface="Calibri"/>
              <a:cs typeface="Calibri"/>
              <a:sym typeface="Calibri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9C5C09D9-CBA9-49EE-BD0C-280FB01087AB}"/>
              </a:ext>
            </a:extLst>
          </p:cNvPr>
          <p:cNvSpPr/>
          <p:nvPr/>
        </p:nvSpPr>
        <p:spPr>
          <a:xfrm>
            <a:off x="13574487" y="522514"/>
            <a:ext cx="1817914" cy="827315"/>
          </a:xfrm>
          <a:prstGeom prst="rect">
            <a:avLst/>
          </a:prstGeom>
          <a:solidFill>
            <a:srgbClr val="F6E24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2" name="Graphic 11">
            <a:extLst>
              <a:ext uri="{FF2B5EF4-FFF2-40B4-BE49-F238E27FC236}">
                <a16:creationId xmlns:a16="http://schemas.microsoft.com/office/drawing/2014/main" id="{127B2A31-9D4B-4B1D-AF92-6234B6593DA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3294306" y="467846"/>
            <a:ext cx="2098095" cy="9366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48915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Google Shape;93;p1">
            <a:extLst>
              <a:ext uri="{FF2B5EF4-FFF2-40B4-BE49-F238E27FC236}">
                <a16:creationId xmlns:a16="http://schemas.microsoft.com/office/drawing/2014/main" id="{73853C49-419C-404F-96CF-D81673511831}"/>
              </a:ext>
            </a:extLst>
          </p:cNvPr>
          <p:cNvSpPr txBox="1">
            <a:spLocks/>
          </p:cNvSpPr>
          <p:nvPr/>
        </p:nvSpPr>
        <p:spPr>
          <a:xfrm>
            <a:off x="1417321" y="145617"/>
            <a:ext cx="12048113" cy="15181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5700" tIns="35700" rIns="35700" bIns="35700" anchor="ctr" anchorCtr="0">
            <a:noAutofit/>
          </a:bodyPr>
          <a:lstStyle>
            <a:lvl1pPr algn="l" defTabSz="1219170" rtl="0" eaLnBrk="1" latinLnBrk="0" hangingPunct="1">
              <a:lnSpc>
                <a:spcPts val="6800"/>
              </a:lnSpc>
              <a:spcBef>
                <a:spcPct val="0"/>
              </a:spcBef>
              <a:buNone/>
              <a:defRPr sz="5500" b="0" i="0" kern="1200">
                <a:solidFill>
                  <a:schemeClr val="tx1"/>
                </a:solidFill>
                <a:latin typeface="Overpass Mono" pitchFamily="49" charset="77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  <a:spcBef>
                <a:spcPts val="0"/>
              </a:spcBef>
              <a:buSzPts val="6600"/>
            </a:pPr>
            <a:r>
              <a:rPr lang="en-GB" sz="3600" b="1" dirty="0" err="1">
                <a:ea typeface="Calibri"/>
                <a:cs typeface="Calibri"/>
                <a:sym typeface="Calibri"/>
              </a:rPr>
              <a:t>Cysylltiadau’r</a:t>
            </a:r>
            <a:r>
              <a:rPr lang="en-GB" sz="3600" b="1" dirty="0">
                <a:ea typeface="Calibri"/>
                <a:cs typeface="Calibri"/>
                <a:sym typeface="Calibri"/>
              </a:rPr>
              <a:t> </a:t>
            </a:r>
            <a:r>
              <a:rPr lang="en-GB" sz="3600" b="1" dirty="0" err="1">
                <a:ea typeface="Calibri"/>
                <a:cs typeface="Calibri"/>
                <a:sym typeface="Calibri"/>
              </a:rPr>
              <a:t>cwricwlwm</a:t>
            </a:r>
            <a:endParaRPr lang="en-GB" sz="3600" b="1" dirty="0">
              <a:ea typeface="Calibri"/>
              <a:cs typeface="Calibri"/>
              <a:sym typeface="Calibri"/>
            </a:endParaRPr>
          </a:p>
        </p:txBody>
      </p:sp>
      <p:sp>
        <p:nvSpPr>
          <p:cNvPr id="7" name="Google Shape;96;p1">
            <a:extLst>
              <a:ext uri="{FF2B5EF4-FFF2-40B4-BE49-F238E27FC236}">
                <a16:creationId xmlns:a16="http://schemas.microsoft.com/office/drawing/2014/main" id="{106BD6F0-BB2D-544A-B94C-DE8C25DEEA6B}"/>
              </a:ext>
            </a:extLst>
          </p:cNvPr>
          <p:cNvSpPr txBox="1"/>
          <p:nvPr/>
        </p:nvSpPr>
        <p:spPr>
          <a:xfrm>
            <a:off x="1370013" y="2679794"/>
            <a:ext cx="3957904" cy="58041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>
              <a:lnSpc>
                <a:spcPts val="1500"/>
              </a:lnSpc>
              <a:spcAft>
                <a:spcPts val="1000"/>
              </a:spcAft>
              <a:buSzPct val="100000"/>
            </a:pPr>
            <a:r>
              <a:rPr lang="en-GB" b="1" dirty="0">
                <a:solidFill>
                  <a:schemeClr val="dk1"/>
                </a:solidFill>
                <a:latin typeface="Overpass Mono" pitchFamily="49" charset="77"/>
                <a:sym typeface="Century Gothic"/>
              </a:rPr>
              <a:t>Cymru</a:t>
            </a:r>
          </a:p>
          <a:p>
            <a:pPr lvl="0">
              <a:lnSpc>
                <a:spcPts val="1500"/>
              </a:lnSpc>
              <a:spcAft>
                <a:spcPts val="1000"/>
              </a:spcAft>
              <a:buSzPct val="100000"/>
            </a:pPr>
            <a:endParaRPr lang="en-GB" sz="1400" b="1" dirty="0">
              <a:solidFill>
                <a:schemeClr val="dk1"/>
              </a:solidFill>
              <a:latin typeface="Overpass Mono" pitchFamily="49" charset="77"/>
              <a:ea typeface="Century Gothic"/>
              <a:cs typeface="Century Gothic"/>
              <a:sym typeface="Century Gothic"/>
            </a:endParaRPr>
          </a:p>
          <a:p>
            <a:pPr lvl="0">
              <a:lnSpc>
                <a:spcPts val="1500"/>
              </a:lnSpc>
              <a:spcAft>
                <a:spcPts val="1000"/>
              </a:spcAft>
              <a:buSzPct val="100000"/>
            </a:pPr>
            <a:r>
              <a:rPr lang="en-GB" sz="1400" b="1" dirty="0" err="1">
                <a:solidFill>
                  <a:schemeClr val="dk1"/>
                </a:solidFill>
                <a:ea typeface="Century Gothic"/>
                <a:cs typeface="Century Gothic"/>
                <a:sym typeface="Century Gothic"/>
              </a:rPr>
              <a:t>Fframwaith</a:t>
            </a:r>
            <a:r>
              <a:rPr lang="en-GB" sz="1400" b="1" dirty="0">
                <a:solidFill>
                  <a:schemeClr val="dk1"/>
                </a:solidFill>
                <a:ea typeface="Century Gothic"/>
                <a:cs typeface="Century Gothic"/>
                <a:sym typeface="Century Gothic"/>
              </a:rPr>
              <a:t> </a:t>
            </a:r>
            <a:r>
              <a:rPr lang="en-GB" sz="1400" b="1" dirty="0" err="1">
                <a:solidFill>
                  <a:schemeClr val="dk1"/>
                </a:solidFill>
                <a:ea typeface="Century Gothic"/>
                <a:cs typeface="Century Gothic"/>
                <a:sym typeface="Century Gothic"/>
              </a:rPr>
              <a:t>Cymhwysedd</a:t>
            </a:r>
            <a:r>
              <a:rPr lang="en-GB" sz="1400" b="1" dirty="0">
                <a:solidFill>
                  <a:schemeClr val="dk1"/>
                </a:solidFill>
                <a:ea typeface="Century Gothic"/>
                <a:cs typeface="Century Gothic"/>
                <a:sym typeface="Century Gothic"/>
              </a:rPr>
              <a:t> </a:t>
            </a:r>
            <a:r>
              <a:rPr lang="en-GB" sz="1400" b="1" dirty="0" err="1">
                <a:solidFill>
                  <a:schemeClr val="dk1"/>
                </a:solidFill>
                <a:ea typeface="Century Gothic"/>
                <a:cs typeface="Century Gothic"/>
                <a:sym typeface="Century Gothic"/>
              </a:rPr>
              <a:t>Digidol</a:t>
            </a:r>
            <a:r>
              <a:rPr lang="en-GB" sz="1400" b="1" dirty="0">
                <a:solidFill>
                  <a:schemeClr val="dk1"/>
                </a:solidFill>
                <a:ea typeface="Century Gothic"/>
                <a:cs typeface="Century Gothic"/>
                <a:sym typeface="Century Gothic"/>
              </a:rPr>
              <a:t> Cymru - </a:t>
            </a:r>
            <a:r>
              <a:rPr lang="en-GB" sz="1400" b="1" dirty="0" err="1">
                <a:solidFill>
                  <a:schemeClr val="dk1"/>
                </a:solidFill>
                <a:ea typeface="Century Gothic"/>
                <a:cs typeface="Century Gothic"/>
                <a:sym typeface="Century Gothic"/>
              </a:rPr>
              <a:t>Dinasyddiaeth</a:t>
            </a:r>
            <a:endParaRPr lang="en-GB" sz="1400" b="1" dirty="0">
              <a:solidFill>
                <a:schemeClr val="dk1"/>
              </a:solidFill>
              <a:ea typeface="Century Gothic"/>
              <a:cs typeface="Century Gothic"/>
              <a:sym typeface="Century Gothic"/>
            </a:endParaRPr>
          </a:p>
          <a:p>
            <a:pPr lvl="0">
              <a:lnSpc>
                <a:spcPts val="1500"/>
              </a:lnSpc>
              <a:spcAft>
                <a:spcPts val="1000"/>
              </a:spcAft>
              <a:buSzPct val="100000"/>
            </a:pPr>
            <a:r>
              <a:rPr lang="en-GB" sz="1400" dirty="0" err="1">
                <a:solidFill>
                  <a:schemeClr val="dk1"/>
                </a:solidFill>
                <a:sym typeface="Century Gothic"/>
              </a:rPr>
              <a:t>Dinasyddiaeth</a:t>
            </a:r>
            <a:r>
              <a:rPr lang="en-GB" sz="1400" dirty="0">
                <a:solidFill>
                  <a:schemeClr val="dk1"/>
                </a:solidFill>
                <a:sym typeface="Century Gothic"/>
              </a:rPr>
              <a:t>: </a:t>
            </a:r>
            <a:r>
              <a:rPr lang="en-GB" sz="1400" dirty="0" err="1">
                <a:solidFill>
                  <a:schemeClr val="dk1"/>
                </a:solidFill>
                <a:sym typeface="Century Gothic"/>
              </a:rPr>
              <a:t>Hunaniaeth</a:t>
            </a:r>
            <a:r>
              <a:rPr lang="en-GB" sz="1400" dirty="0">
                <a:solidFill>
                  <a:schemeClr val="dk1"/>
                </a:solidFill>
                <a:sym typeface="Century Gothic"/>
              </a:rPr>
              <a:t>, </a:t>
            </a:r>
            <a:r>
              <a:rPr lang="en-GB" sz="1400" dirty="0" err="1">
                <a:solidFill>
                  <a:schemeClr val="dk1"/>
                </a:solidFill>
                <a:sym typeface="Century Gothic"/>
              </a:rPr>
              <a:t>delwedd</a:t>
            </a:r>
            <a:r>
              <a:rPr lang="en-GB" sz="1400" dirty="0">
                <a:solidFill>
                  <a:schemeClr val="dk1"/>
                </a:solidFill>
                <a:sym typeface="Century Gothic"/>
              </a:rPr>
              <a:t>, </a:t>
            </a:r>
            <a:r>
              <a:rPr lang="en-GB" sz="1400" dirty="0" err="1">
                <a:solidFill>
                  <a:schemeClr val="dk1"/>
                </a:solidFill>
                <a:sym typeface="Century Gothic"/>
              </a:rPr>
              <a:t>enw</a:t>
            </a:r>
            <a:r>
              <a:rPr lang="en-GB" sz="1400" dirty="0">
                <a:solidFill>
                  <a:schemeClr val="dk1"/>
                </a:solidFill>
                <a:sym typeface="Century Gothic"/>
              </a:rPr>
              <a:t> da</a:t>
            </a:r>
            <a:endParaRPr lang="en-GB" sz="1400" dirty="0"/>
          </a:p>
          <a:p>
            <a:endParaRPr lang="en-GB" sz="1400" b="1" dirty="0">
              <a:solidFill>
                <a:schemeClr val="dk1"/>
              </a:solidFill>
              <a:ea typeface="Century Gothic"/>
              <a:cs typeface="Century Gothic"/>
              <a:sym typeface="Century Gothic"/>
            </a:endParaRPr>
          </a:p>
          <a:p>
            <a:r>
              <a:rPr lang="en-GB" sz="1400" b="1" dirty="0" err="1">
                <a:solidFill>
                  <a:schemeClr val="dk1"/>
                </a:solidFill>
                <a:ea typeface="Century Gothic"/>
                <a:cs typeface="Century Gothic"/>
                <a:sym typeface="Century Gothic"/>
              </a:rPr>
              <a:t>Blwyddyn</a:t>
            </a:r>
            <a:r>
              <a:rPr lang="en-GB" sz="1400" b="1" dirty="0">
                <a:solidFill>
                  <a:schemeClr val="dk1"/>
                </a:solidFill>
                <a:ea typeface="Century Gothic"/>
                <a:cs typeface="Century Gothic"/>
                <a:sym typeface="Century Gothic"/>
              </a:rPr>
              <a:t> 5</a:t>
            </a:r>
            <a:br>
              <a:rPr lang="en-GB" sz="1400" b="1" dirty="0">
                <a:solidFill>
                  <a:schemeClr val="dk1"/>
                </a:solidFill>
                <a:ea typeface="Century Gothic"/>
                <a:cs typeface="Century Gothic"/>
                <a:sym typeface="Century Gothic"/>
              </a:rPr>
            </a:br>
            <a:endParaRPr lang="en-GB" sz="1400" dirty="0"/>
          </a:p>
          <a:p>
            <a:pPr marL="334861" indent="-285750">
              <a:lnSpc>
                <a:spcPts val="1500"/>
              </a:lnSpc>
              <a:spcAft>
                <a:spcPts val="1000"/>
              </a:spcAft>
              <a:buClr>
                <a:schemeClr val="dk1"/>
              </a:buClr>
              <a:buSzPct val="100000"/>
              <a:buFont typeface="Arial" panose="020B0604020202020204" pitchFamily="34" charset="0"/>
              <a:buChar char="•"/>
            </a:pPr>
            <a:r>
              <a:rPr lang="cy-GB" sz="1400" b="0" i="0" dirty="0">
                <a:solidFill>
                  <a:srgbClr val="1F1F1F"/>
                </a:solidFill>
                <a:effectLst/>
              </a:rPr>
              <a:t>siarad am yr effaith y gall y cynnwys digidol a grëir ei chael, </a:t>
            </a:r>
            <a:r>
              <a:rPr lang="cy-GB" sz="1400" b="0" i="1" dirty="0">
                <a:solidFill>
                  <a:srgbClr val="1F1F1F"/>
                </a:solidFill>
                <a:effectLst/>
              </a:rPr>
              <a:t>e.e. meddwl yn feirniadol am yr wybodaeth a rennir ar-lein;</a:t>
            </a:r>
            <a:r>
              <a:rPr lang="en-GB" sz="1400" dirty="0">
                <a:solidFill>
                  <a:schemeClr val="dk1"/>
                </a:solidFill>
                <a:ea typeface="Century Gothic"/>
                <a:cs typeface="Century Gothic"/>
                <a:sym typeface="Century Gothic"/>
              </a:rPr>
              <a:t> </a:t>
            </a:r>
          </a:p>
          <a:p>
            <a:pPr marL="334861" indent="-285750">
              <a:lnSpc>
                <a:spcPts val="1500"/>
              </a:lnSpc>
              <a:spcAft>
                <a:spcPts val="1000"/>
              </a:spcAft>
              <a:buClr>
                <a:schemeClr val="dk1"/>
              </a:buClr>
              <a:buSzPct val="100000"/>
              <a:buFont typeface="Arial" panose="020B0604020202020204" pitchFamily="34" charset="0"/>
              <a:buChar char="•"/>
            </a:pPr>
            <a:r>
              <a:rPr lang="cy-GB" sz="1400" dirty="0">
                <a:solidFill>
                  <a:srgbClr val="1F1F1F"/>
                </a:solidFill>
              </a:rPr>
              <a:t>esbonio pam ei bod yn bwysig trafod eu defnydd o dechnoleg ag oedolyn</a:t>
            </a:r>
            <a:endParaRPr lang="en-GB" sz="1400" dirty="0">
              <a:solidFill>
                <a:srgbClr val="1F1F1F"/>
              </a:solidFill>
              <a:sym typeface="Century Gothic"/>
            </a:endParaRPr>
          </a:p>
          <a:p>
            <a:pPr marL="49111" lvl="0">
              <a:lnSpc>
                <a:spcPts val="1500"/>
              </a:lnSpc>
              <a:spcAft>
                <a:spcPts val="1000"/>
              </a:spcAft>
              <a:buClr>
                <a:schemeClr val="dk1"/>
              </a:buClr>
              <a:buSzPct val="100000"/>
            </a:pPr>
            <a:r>
              <a:rPr lang="en-GB" sz="1400" b="1" dirty="0" err="1">
                <a:solidFill>
                  <a:schemeClr val="dk1"/>
                </a:solidFill>
                <a:ea typeface="Century Gothic"/>
                <a:cs typeface="Century Gothic"/>
                <a:sym typeface="Century Gothic"/>
              </a:rPr>
              <a:t>Blwyddyn</a:t>
            </a:r>
            <a:r>
              <a:rPr lang="en-GB" sz="1400" b="1" dirty="0">
                <a:solidFill>
                  <a:schemeClr val="dk1"/>
                </a:solidFill>
                <a:ea typeface="Century Gothic"/>
                <a:cs typeface="Century Gothic"/>
                <a:sym typeface="Century Gothic"/>
              </a:rPr>
              <a:t> 6</a:t>
            </a:r>
          </a:p>
          <a:p>
            <a:pPr marL="334861" indent="-285750">
              <a:lnSpc>
                <a:spcPts val="1500"/>
              </a:lnSpc>
              <a:spcAft>
                <a:spcPts val="1000"/>
              </a:spcAft>
              <a:buClr>
                <a:schemeClr val="dk1"/>
              </a:buClr>
              <a:buSzPct val="100000"/>
              <a:buFont typeface="Arial" panose="020B0604020202020204" pitchFamily="34" charset="0"/>
              <a:buChar char="•"/>
            </a:pPr>
            <a:r>
              <a:rPr lang="cy-GB" sz="1400" b="0" i="0" dirty="0">
                <a:solidFill>
                  <a:srgbClr val="1F1F1F"/>
                </a:solidFill>
                <a:effectLst/>
              </a:rPr>
              <a:t>nodi manteision a risgiau dyfeisiau symudol sy'n cyhoeddi lleoliad y defnyddiwr/dyfais, </a:t>
            </a:r>
            <a:r>
              <a:rPr lang="cy-GB" sz="1400" b="0" i="1" dirty="0">
                <a:solidFill>
                  <a:srgbClr val="1F1F1F"/>
                </a:solidFill>
                <a:effectLst/>
              </a:rPr>
              <a:t>e.e. apiau â mynediad i leoliad</a:t>
            </a:r>
            <a:endParaRPr lang="cy-GB" sz="1400" b="0" i="0" dirty="0">
              <a:solidFill>
                <a:srgbClr val="1F1F1F"/>
              </a:solidFill>
              <a:effectLst/>
            </a:endParaRPr>
          </a:p>
          <a:p>
            <a:pPr marL="334861" indent="-285750">
              <a:lnSpc>
                <a:spcPts val="1500"/>
              </a:lnSpc>
              <a:spcAft>
                <a:spcPts val="1000"/>
              </a:spcAft>
              <a:buClr>
                <a:schemeClr val="dk1"/>
              </a:buClr>
              <a:buSzPct val="100000"/>
              <a:buFont typeface="Arial" panose="020B0604020202020204" pitchFamily="34" charset="0"/>
              <a:buChar char="•"/>
            </a:pPr>
            <a:r>
              <a:rPr lang="cy-GB" sz="1400" b="0" i="0" dirty="0">
                <a:solidFill>
                  <a:srgbClr val="1F1F1F"/>
                </a:solidFill>
                <a:effectLst/>
              </a:rPr>
              <a:t>pennu manteision a risgiau rhoi gwybodaeth bersonol a rhoi mynediad i wahanol feddalwedd i ddyfeisiau</a:t>
            </a:r>
          </a:p>
          <a:p>
            <a:pPr marL="49111" lvl="0">
              <a:lnSpc>
                <a:spcPts val="1500"/>
              </a:lnSpc>
              <a:spcAft>
                <a:spcPts val="1000"/>
              </a:spcAft>
              <a:buClr>
                <a:schemeClr val="dk1"/>
              </a:buClr>
              <a:buSzPct val="100000"/>
            </a:pPr>
            <a:endParaRPr lang="en-GB" sz="1400" dirty="0">
              <a:solidFill>
                <a:schemeClr val="dk1"/>
              </a:solidFill>
              <a:ea typeface="Century Gothic"/>
              <a:cs typeface="Century Gothic"/>
              <a:sym typeface="Century Gothic"/>
            </a:endParaRPr>
          </a:p>
          <a:p>
            <a:pPr marL="334861" lvl="0" indent="-285750">
              <a:lnSpc>
                <a:spcPts val="1500"/>
              </a:lnSpc>
              <a:spcAft>
                <a:spcPts val="1000"/>
              </a:spcAft>
              <a:buClr>
                <a:schemeClr val="dk1"/>
              </a:buClr>
              <a:buSzPct val="100000"/>
              <a:buFont typeface="Arial" panose="020B0604020202020204" pitchFamily="34" charset="0"/>
              <a:buChar char="•"/>
            </a:pPr>
            <a:endParaRPr lang="en-GB" sz="1400" dirty="0">
              <a:solidFill>
                <a:schemeClr val="dk1"/>
              </a:solidFill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5" name="Google Shape;96;p1">
            <a:extLst>
              <a:ext uri="{FF2B5EF4-FFF2-40B4-BE49-F238E27FC236}">
                <a16:creationId xmlns:a16="http://schemas.microsoft.com/office/drawing/2014/main" id="{243FEBAC-66CB-814B-9709-FD89BC2F8445}"/>
              </a:ext>
            </a:extLst>
          </p:cNvPr>
          <p:cNvSpPr txBox="1"/>
          <p:nvPr/>
        </p:nvSpPr>
        <p:spPr>
          <a:xfrm>
            <a:off x="6347826" y="2679794"/>
            <a:ext cx="3957904" cy="44575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>
              <a:lnSpc>
                <a:spcPts val="1500"/>
              </a:lnSpc>
              <a:spcAft>
                <a:spcPts val="1000"/>
              </a:spcAft>
              <a:buSzPct val="100000"/>
            </a:pPr>
            <a:r>
              <a:rPr lang="en-GB" b="1" dirty="0">
                <a:solidFill>
                  <a:schemeClr val="dk1"/>
                </a:solidFill>
                <a:latin typeface="Overpass Mono" pitchFamily="49" charset="77"/>
                <a:sym typeface="Century Gothic"/>
              </a:rPr>
              <a:t>Yr Alban</a:t>
            </a:r>
          </a:p>
          <a:p>
            <a:pPr lvl="0">
              <a:lnSpc>
                <a:spcPts val="1500"/>
              </a:lnSpc>
              <a:spcAft>
                <a:spcPts val="1000"/>
              </a:spcAft>
              <a:buSzPct val="100000"/>
            </a:pPr>
            <a:endParaRPr lang="en-GB" sz="1400" b="1" dirty="0">
              <a:solidFill>
                <a:schemeClr val="dk1"/>
              </a:solidFill>
              <a:ea typeface="Century Gothic"/>
              <a:cs typeface="Century Gothic"/>
              <a:sym typeface="Century Gothic"/>
            </a:endParaRPr>
          </a:p>
          <a:p>
            <a:pPr lvl="0">
              <a:lnSpc>
                <a:spcPts val="1500"/>
              </a:lnSpc>
              <a:spcAft>
                <a:spcPts val="1000"/>
              </a:spcAft>
              <a:buSzPct val="100000"/>
            </a:pPr>
            <a:r>
              <a:rPr lang="en-GB" sz="1400" b="1" dirty="0">
                <a:solidFill>
                  <a:schemeClr val="dk1"/>
                </a:solidFill>
                <a:ea typeface="Century Gothic"/>
                <a:cs typeface="Century Gothic"/>
                <a:sym typeface="Century Gothic"/>
              </a:rPr>
              <a:t>Digital Literacy</a:t>
            </a:r>
          </a:p>
          <a:p>
            <a:pPr lvl="0">
              <a:lnSpc>
                <a:spcPts val="1500"/>
              </a:lnSpc>
              <a:spcAft>
                <a:spcPts val="1000"/>
              </a:spcAft>
              <a:buSzPct val="100000"/>
            </a:pPr>
            <a:r>
              <a:rPr lang="en-GB" sz="1400" dirty="0">
                <a:solidFill>
                  <a:schemeClr val="dk1"/>
                </a:solidFill>
                <a:sym typeface="Century Gothic"/>
              </a:rPr>
              <a:t>Technologies – Cyber resilience</a:t>
            </a:r>
            <a:endParaRPr lang="en-GB" sz="1400" dirty="0"/>
          </a:p>
          <a:p>
            <a:endParaRPr lang="en-GB" sz="1400" b="1" dirty="0">
              <a:solidFill>
                <a:schemeClr val="dk1"/>
              </a:solidFill>
              <a:ea typeface="Century Gothic"/>
              <a:cs typeface="Century Gothic"/>
              <a:sym typeface="Century Gothic"/>
            </a:endParaRPr>
          </a:p>
          <a:p>
            <a:r>
              <a:rPr lang="en-GB" sz="1400" b="1" dirty="0">
                <a:solidFill>
                  <a:schemeClr val="dk1"/>
                </a:solidFill>
                <a:ea typeface="Century Gothic"/>
                <a:cs typeface="Century Gothic"/>
                <a:sym typeface="Century Gothic"/>
              </a:rPr>
              <a:t>First</a:t>
            </a:r>
            <a:br>
              <a:rPr lang="en-GB" sz="1400" b="1" dirty="0">
                <a:solidFill>
                  <a:schemeClr val="dk1"/>
                </a:solidFill>
                <a:ea typeface="Century Gothic"/>
                <a:cs typeface="Century Gothic"/>
                <a:sym typeface="Century Gothic"/>
              </a:rPr>
            </a:br>
            <a:endParaRPr lang="en-GB" sz="1400" dirty="0"/>
          </a:p>
          <a:p>
            <a:pPr marL="334861" lvl="0" indent="-285750">
              <a:lnSpc>
                <a:spcPts val="1500"/>
              </a:lnSpc>
              <a:spcAft>
                <a:spcPts val="1000"/>
              </a:spcAft>
              <a:buClr>
                <a:schemeClr val="dk1"/>
              </a:buClr>
              <a:buSzPct val="100000"/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chemeClr val="dk1"/>
                </a:solidFill>
                <a:ea typeface="Century Gothic"/>
                <a:cs typeface="Century Gothic"/>
                <a:sym typeface="Century Gothic"/>
              </a:rPr>
              <a:t>I can extend my knowledge of how to use digital technology to communicate with others and I am aware of ways to keep safe and secure.</a:t>
            </a:r>
          </a:p>
          <a:p>
            <a:pPr marL="334861" lvl="0" indent="-285750">
              <a:lnSpc>
                <a:spcPts val="1500"/>
              </a:lnSpc>
              <a:spcAft>
                <a:spcPts val="1000"/>
              </a:spcAft>
              <a:buClr>
                <a:schemeClr val="dk1"/>
              </a:buClr>
              <a:buSzPct val="100000"/>
              <a:buFont typeface="Arial" panose="020B0604020202020204" pitchFamily="34" charset="0"/>
              <a:buChar char="•"/>
            </a:pPr>
            <a:endParaRPr lang="en-GB" sz="1400" b="1" dirty="0">
              <a:solidFill>
                <a:schemeClr val="dk1"/>
              </a:solidFill>
              <a:ea typeface="Century Gothic"/>
              <a:cs typeface="Century Gothic"/>
              <a:sym typeface="Century Gothic"/>
            </a:endParaRPr>
          </a:p>
          <a:p>
            <a:pPr marL="49111" lvl="0">
              <a:lnSpc>
                <a:spcPts val="1500"/>
              </a:lnSpc>
              <a:spcAft>
                <a:spcPts val="1000"/>
              </a:spcAft>
              <a:buClr>
                <a:schemeClr val="dk1"/>
              </a:buClr>
              <a:buSzPct val="100000"/>
            </a:pPr>
            <a:r>
              <a:rPr lang="en-GB" sz="1400" b="1" dirty="0">
                <a:solidFill>
                  <a:schemeClr val="dk1"/>
                </a:solidFill>
                <a:ea typeface="Century Gothic"/>
                <a:cs typeface="Century Gothic"/>
                <a:sym typeface="Century Gothic"/>
              </a:rPr>
              <a:t>Second</a:t>
            </a:r>
          </a:p>
          <a:p>
            <a:pPr marL="334861" lvl="0" indent="-285750">
              <a:lnSpc>
                <a:spcPts val="1500"/>
              </a:lnSpc>
              <a:spcAft>
                <a:spcPts val="1000"/>
              </a:spcAft>
              <a:buClr>
                <a:schemeClr val="dk1"/>
              </a:buClr>
              <a:buSzPct val="100000"/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chemeClr val="dk1"/>
                </a:solidFill>
                <a:ea typeface="Century Gothic"/>
                <a:cs typeface="Century Gothic"/>
                <a:sym typeface="Century Gothic"/>
              </a:rPr>
              <a:t>I can explore online communities demonstrating an understanding of responsible digital behaviour and I’m aware of how to keep myself safe and secure.</a:t>
            </a:r>
          </a:p>
        </p:txBody>
      </p:sp>
      <p:sp>
        <p:nvSpPr>
          <p:cNvPr id="6" name="Google Shape;96;p1">
            <a:extLst>
              <a:ext uri="{FF2B5EF4-FFF2-40B4-BE49-F238E27FC236}">
                <a16:creationId xmlns:a16="http://schemas.microsoft.com/office/drawing/2014/main" id="{136D6F35-73A8-4948-BCBB-F817D837E545}"/>
              </a:ext>
            </a:extLst>
          </p:cNvPr>
          <p:cNvSpPr txBox="1"/>
          <p:nvPr/>
        </p:nvSpPr>
        <p:spPr>
          <a:xfrm>
            <a:off x="11325639" y="2679794"/>
            <a:ext cx="3957904" cy="46448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>
              <a:lnSpc>
                <a:spcPts val="1500"/>
              </a:lnSpc>
              <a:spcAft>
                <a:spcPts val="1000"/>
              </a:spcAft>
              <a:buSzPct val="100000"/>
            </a:pPr>
            <a:r>
              <a:rPr lang="en-GB" b="1" dirty="0" err="1">
                <a:solidFill>
                  <a:schemeClr val="dk1"/>
                </a:solidFill>
                <a:latin typeface="Overpass Mono" pitchFamily="49" charset="77"/>
                <a:sym typeface="Century Gothic"/>
              </a:rPr>
              <a:t>Gogledd</a:t>
            </a:r>
            <a:r>
              <a:rPr lang="en-GB" b="1" dirty="0">
                <a:solidFill>
                  <a:schemeClr val="dk1"/>
                </a:solidFill>
                <a:latin typeface="Overpass Mono" pitchFamily="49" charset="77"/>
                <a:sym typeface="Century Gothic"/>
              </a:rPr>
              <a:t> </a:t>
            </a:r>
            <a:r>
              <a:rPr lang="en-GB" b="1" dirty="0" err="1">
                <a:solidFill>
                  <a:schemeClr val="dk1"/>
                </a:solidFill>
                <a:latin typeface="Overpass Mono" pitchFamily="49" charset="77"/>
                <a:sym typeface="Century Gothic"/>
              </a:rPr>
              <a:t>Iwerddon</a:t>
            </a:r>
            <a:endParaRPr lang="en-GB" b="1" dirty="0">
              <a:solidFill>
                <a:schemeClr val="dk1"/>
              </a:solidFill>
              <a:latin typeface="Overpass Mono" pitchFamily="49" charset="77"/>
              <a:sym typeface="Century Gothic"/>
            </a:endParaRPr>
          </a:p>
          <a:p>
            <a:pPr>
              <a:lnSpc>
                <a:spcPts val="1500"/>
              </a:lnSpc>
              <a:spcAft>
                <a:spcPts val="1000"/>
              </a:spcAft>
              <a:buSzPct val="100000"/>
            </a:pPr>
            <a:endParaRPr lang="en-GB" sz="1400" b="1" dirty="0">
              <a:solidFill>
                <a:schemeClr val="dk1"/>
              </a:solidFill>
              <a:sym typeface="Century Gothic"/>
            </a:endParaRPr>
          </a:p>
          <a:p>
            <a:pPr>
              <a:lnSpc>
                <a:spcPts val="1500"/>
              </a:lnSpc>
              <a:spcAft>
                <a:spcPts val="1000"/>
              </a:spcAft>
              <a:buSzPct val="100000"/>
            </a:pPr>
            <a:r>
              <a:rPr lang="en-GB" sz="1400" b="1" dirty="0">
                <a:solidFill>
                  <a:schemeClr val="dk1"/>
                </a:solidFill>
                <a:sym typeface="Century Gothic"/>
              </a:rPr>
              <a:t>Personal Understanding and Health – Key Stage 2</a:t>
            </a:r>
          </a:p>
          <a:p>
            <a:pPr>
              <a:lnSpc>
                <a:spcPts val="1500"/>
              </a:lnSpc>
              <a:spcAft>
                <a:spcPts val="1000"/>
              </a:spcAft>
              <a:buSzPct val="100000"/>
            </a:pPr>
            <a:r>
              <a:rPr lang="en-GB" sz="1400" dirty="0">
                <a:solidFill>
                  <a:schemeClr val="dk1"/>
                </a:solidFill>
                <a:sym typeface="Century Gothic"/>
              </a:rPr>
              <a:t>Strand 1: Personal Understanding and Health</a:t>
            </a:r>
          </a:p>
          <a:p>
            <a:pPr>
              <a:lnSpc>
                <a:spcPts val="1500"/>
              </a:lnSpc>
              <a:spcAft>
                <a:spcPts val="1000"/>
              </a:spcAft>
              <a:buSzPct val="100000"/>
            </a:pPr>
            <a:r>
              <a:rPr lang="en-GB" sz="1400" dirty="0">
                <a:solidFill>
                  <a:schemeClr val="dk1"/>
                </a:solidFill>
                <a:sym typeface="Century Gothic"/>
              </a:rPr>
              <a:t>Keeping Safe</a:t>
            </a:r>
          </a:p>
          <a:p>
            <a:pPr marL="285750" indent="-285750">
              <a:lnSpc>
                <a:spcPts val="1500"/>
              </a:lnSpc>
              <a:spcAft>
                <a:spcPts val="1000"/>
              </a:spcAft>
              <a:buSzPct val="100000"/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chemeClr val="dk1"/>
                </a:solidFill>
                <a:sym typeface="Century Gothic"/>
              </a:rPr>
              <a:t>developing a pro-active and responsible approach to safety, for example, </a:t>
            </a:r>
            <a:r>
              <a:rPr lang="en-GB" sz="1400" i="1" dirty="0">
                <a:solidFill>
                  <a:schemeClr val="dk1"/>
                </a:solidFill>
                <a:sym typeface="Century Gothic"/>
              </a:rPr>
              <a:t>on the internet</a:t>
            </a:r>
          </a:p>
          <a:p>
            <a:pPr marL="285750" indent="-285750">
              <a:lnSpc>
                <a:spcPts val="1500"/>
              </a:lnSpc>
              <a:spcAft>
                <a:spcPts val="1000"/>
              </a:spcAft>
              <a:buSzPct val="100000"/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chemeClr val="dk1"/>
                </a:solidFill>
                <a:sym typeface="Century Gothic"/>
              </a:rPr>
              <a:t>knowing where, when and how to seek help</a:t>
            </a:r>
          </a:p>
          <a:p>
            <a:pPr>
              <a:lnSpc>
                <a:spcPts val="1500"/>
              </a:lnSpc>
              <a:spcAft>
                <a:spcPts val="1000"/>
              </a:spcAft>
              <a:buSzPct val="100000"/>
            </a:pPr>
            <a:endParaRPr lang="en-GB" sz="1400" b="1" dirty="0">
              <a:solidFill>
                <a:schemeClr val="dk1"/>
              </a:solidFill>
              <a:sym typeface="Century Gothic"/>
            </a:endParaRPr>
          </a:p>
          <a:p>
            <a:pPr>
              <a:lnSpc>
                <a:spcPts val="1500"/>
              </a:lnSpc>
              <a:spcAft>
                <a:spcPts val="1000"/>
              </a:spcAft>
              <a:buSzPct val="100000"/>
            </a:pPr>
            <a:r>
              <a:rPr lang="en-GB" sz="1400" b="1" dirty="0">
                <a:solidFill>
                  <a:schemeClr val="dk1"/>
                </a:solidFill>
                <a:sym typeface="Century Gothic"/>
              </a:rPr>
              <a:t>Using ICT across the curriculum</a:t>
            </a:r>
          </a:p>
          <a:p>
            <a:pPr>
              <a:lnSpc>
                <a:spcPts val="1500"/>
              </a:lnSpc>
              <a:spcAft>
                <a:spcPts val="1000"/>
              </a:spcAft>
              <a:buSzPct val="100000"/>
            </a:pPr>
            <a:r>
              <a:rPr lang="en-GB" sz="1400" dirty="0">
                <a:solidFill>
                  <a:schemeClr val="dk1"/>
                </a:solidFill>
                <a:sym typeface="Century Gothic"/>
              </a:rPr>
              <a:t>Pupils should be enabled to:</a:t>
            </a:r>
          </a:p>
          <a:p>
            <a:pPr marL="285750" indent="-285750">
              <a:lnSpc>
                <a:spcPts val="1500"/>
              </a:lnSpc>
              <a:spcAft>
                <a:spcPts val="1000"/>
              </a:spcAft>
              <a:buSzPct val="100000"/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chemeClr val="dk1"/>
                </a:solidFill>
                <a:sym typeface="Century Gothic"/>
              </a:rPr>
              <a:t>understand how to keep safe and display acceptable online behaviour.</a:t>
            </a:r>
          </a:p>
          <a:p>
            <a:pPr>
              <a:lnSpc>
                <a:spcPts val="1500"/>
              </a:lnSpc>
              <a:spcAft>
                <a:spcPts val="1000"/>
              </a:spcAft>
              <a:buSzPct val="100000"/>
            </a:pPr>
            <a:endParaRPr lang="en-GB" sz="1400" dirty="0">
              <a:solidFill>
                <a:schemeClr val="dk1"/>
              </a:solidFill>
              <a:sym typeface="Century Gothic"/>
            </a:endParaRPr>
          </a:p>
          <a:p>
            <a:pPr>
              <a:lnSpc>
                <a:spcPts val="1500"/>
              </a:lnSpc>
              <a:spcAft>
                <a:spcPts val="1000"/>
              </a:spcAft>
              <a:buSzPct val="100000"/>
            </a:pPr>
            <a:endParaRPr lang="en-GB" sz="1400" dirty="0">
              <a:solidFill>
                <a:schemeClr val="dk1"/>
              </a:solidFill>
              <a:sym typeface="Century Gothic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FC5C8C30-BBA1-4237-BAB7-8FF98239BDBA}"/>
              </a:ext>
            </a:extLst>
          </p:cNvPr>
          <p:cNvSpPr/>
          <p:nvPr/>
        </p:nvSpPr>
        <p:spPr>
          <a:xfrm>
            <a:off x="13574487" y="522514"/>
            <a:ext cx="1817914" cy="827315"/>
          </a:xfrm>
          <a:prstGeom prst="rect">
            <a:avLst/>
          </a:prstGeom>
          <a:solidFill>
            <a:srgbClr val="F6E24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9" name="Graphic 8">
            <a:extLst>
              <a:ext uri="{FF2B5EF4-FFF2-40B4-BE49-F238E27FC236}">
                <a16:creationId xmlns:a16="http://schemas.microsoft.com/office/drawing/2014/main" id="{A6DC613A-BDD3-42A2-BD6B-63335B6C33E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3294306" y="467846"/>
            <a:ext cx="2098095" cy="9366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639652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0" name="Group 49">
            <a:extLst>
              <a:ext uri="{FF2B5EF4-FFF2-40B4-BE49-F238E27FC236}">
                <a16:creationId xmlns:a16="http://schemas.microsoft.com/office/drawing/2014/main" id="{AC687508-64D3-0142-9B5D-BFD021CAC4A0}"/>
              </a:ext>
            </a:extLst>
          </p:cNvPr>
          <p:cNvGrpSpPr/>
          <p:nvPr/>
        </p:nvGrpSpPr>
        <p:grpSpPr>
          <a:xfrm>
            <a:off x="343591" y="3447344"/>
            <a:ext cx="6889222" cy="2206238"/>
            <a:chOff x="692199" y="1767286"/>
            <a:chExt cx="6889222" cy="2206238"/>
          </a:xfrm>
        </p:grpSpPr>
        <p:sp>
          <p:nvSpPr>
            <p:cNvPr id="51" name="Rectangle 50">
              <a:extLst>
                <a:ext uri="{FF2B5EF4-FFF2-40B4-BE49-F238E27FC236}">
                  <a16:creationId xmlns:a16="http://schemas.microsoft.com/office/drawing/2014/main" id="{6AF81C1B-9F0E-2845-8333-3E7DB7222882}"/>
                </a:ext>
              </a:extLst>
            </p:cNvPr>
            <p:cNvSpPr/>
            <p:nvPr/>
          </p:nvSpPr>
          <p:spPr>
            <a:xfrm>
              <a:off x="692199" y="1968404"/>
              <a:ext cx="6655086" cy="1754692"/>
            </a:xfrm>
            <a:prstGeom prst="rect">
              <a:avLst/>
            </a:prstGeom>
            <a:solidFill>
              <a:srgbClr val="019967"/>
            </a:solidFill>
            <a:ln w="38100">
              <a:solidFill>
                <a:srgbClr val="01996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200" dirty="0"/>
            </a:p>
          </p:txBody>
        </p:sp>
        <p:sp>
          <p:nvSpPr>
            <p:cNvPr id="52" name="Content Placeholder 3">
              <a:extLst>
                <a:ext uri="{FF2B5EF4-FFF2-40B4-BE49-F238E27FC236}">
                  <a16:creationId xmlns:a16="http://schemas.microsoft.com/office/drawing/2014/main" id="{FEA1A8F2-A41F-2540-BA8B-CC0001888CCF}"/>
                </a:ext>
              </a:extLst>
            </p:cNvPr>
            <p:cNvSpPr txBox="1">
              <a:spLocks/>
            </p:cNvSpPr>
            <p:nvPr/>
          </p:nvSpPr>
          <p:spPr>
            <a:xfrm>
              <a:off x="946859" y="2355271"/>
              <a:ext cx="6136874" cy="1618253"/>
            </a:xfrm>
            <a:prstGeom prst="rect">
              <a:avLst/>
            </a:prstGeom>
          </p:spPr>
          <p:txBody>
            <a:bodyPr/>
            <a:lstStyle>
              <a:lvl1pPr marL="0" indent="0" algn="l" defTabSz="1219170" rtl="0" eaLnBrk="1" latinLnBrk="0" hangingPunct="1">
                <a:lnSpc>
                  <a:spcPct val="90000"/>
                </a:lnSpc>
                <a:spcBef>
                  <a:spcPts val="1200"/>
                </a:spcBef>
                <a:buFont typeface="Arial" panose="020B0604020202020204" pitchFamily="34" charset="0"/>
                <a:buNone/>
                <a:defRPr sz="4000" b="1" i="0" kern="1200">
                  <a:solidFill>
                    <a:schemeClr val="tx1"/>
                  </a:solidFill>
                  <a:latin typeface="Overpass Mono" pitchFamily="49" charset="77"/>
                  <a:ea typeface="Verdana" panose="020B0604030504040204" pitchFamily="34" charset="0"/>
                  <a:cs typeface="Verdana" panose="020B0604030504040204" pitchFamily="34" charset="0"/>
                </a:defRPr>
              </a:lvl1pPr>
              <a:lvl2pPr marL="0" indent="0" algn="l" defTabSz="1219170" rtl="0" eaLnBrk="1" latinLnBrk="0" hangingPunct="1">
                <a:lnSpc>
                  <a:spcPct val="90000"/>
                </a:lnSpc>
                <a:spcBef>
                  <a:spcPts val="1200"/>
                </a:spcBef>
                <a:buFont typeface="Arial" panose="020B0604020202020204" pitchFamily="34" charset="0"/>
                <a:buNone/>
                <a:defRPr sz="3200" b="1" i="0" kern="1200">
                  <a:solidFill>
                    <a:schemeClr val="tx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defRPr>
              </a:lvl2pPr>
              <a:lvl3pPr marL="0" indent="0" algn="l" defTabSz="1219170" rtl="0" eaLnBrk="1" latinLnBrk="0" hangingPunct="1">
                <a:lnSpc>
                  <a:spcPct val="90000"/>
                </a:lnSpc>
                <a:spcBef>
                  <a:spcPts val="1200"/>
                </a:spcBef>
                <a:buFont typeface="Arial" panose="020B0604020202020204" pitchFamily="34" charset="0"/>
                <a:buNone/>
                <a:defRPr sz="2800" kern="1200">
                  <a:solidFill>
                    <a:schemeClr val="tx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defRPr>
              </a:lvl3pPr>
              <a:lvl4pPr marL="0" indent="0" algn="ctr" defTabSz="1219170" rtl="0" eaLnBrk="1" latinLnBrk="0" hangingPunct="1">
                <a:lnSpc>
                  <a:spcPct val="90000"/>
                </a:lnSpc>
                <a:spcBef>
                  <a:spcPts val="1200"/>
                </a:spcBef>
                <a:buFont typeface="Arial" panose="020B0604020202020204" pitchFamily="34" charset="0"/>
                <a:buNone/>
                <a:defRPr sz="2400" kern="1200">
                  <a:solidFill>
                    <a:srgbClr val="019967"/>
                  </a:solidFill>
                  <a:latin typeface="Overpass Mono" pitchFamily="49" charset="77"/>
                  <a:ea typeface="Verdana" panose="020B0604030504040204" pitchFamily="34" charset="0"/>
                  <a:cs typeface="Verdana" panose="020B0604030504040204" pitchFamily="34" charset="0"/>
                </a:defRPr>
              </a:lvl4pPr>
              <a:lvl5pPr marL="0" indent="0" algn="l" defTabSz="1219170" rtl="0" eaLnBrk="1" latinLnBrk="0" hangingPunct="1">
                <a:lnSpc>
                  <a:spcPct val="90000"/>
                </a:lnSpc>
                <a:spcBef>
                  <a:spcPts val="1200"/>
                </a:spcBef>
                <a:buFont typeface="Arial" panose="020B0604020202020204" pitchFamily="34" charset="0"/>
                <a:buNone/>
                <a:defRPr sz="2400" kern="1200">
                  <a:solidFill>
                    <a:schemeClr val="tx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defRPr>
              </a:lvl5pPr>
              <a:lvl6pPr marL="3352716" indent="-304792" algn="l" defTabSz="1219170" rtl="0" eaLnBrk="1" latinLnBrk="0" hangingPunct="1">
                <a:lnSpc>
                  <a:spcPct val="90000"/>
                </a:lnSpc>
                <a:spcBef>
                  <a:spcPts val="667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962301" indent="-304792" algn="l" defTabSz="1219170" rtl="0" eaLnBrk="1" latinLnBrk="0" hangingPunct="1">
                <a:lnSpc>
                  <a:spcPct val="90000"/>
                </a:lnSpc>
                <a:spcBef>
                  <a:spcPts val="667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571886" indent="-304792" algn="l" defTabSz="1219170" rtl="0" eaLnBrk="1" latinLnBrk="0" hangingPunct="1">
                <a:lnSpc>
                  <a:spcPct val="90000"/>
                </a:lnSpc>
                <a:spcBef>
                  <a:spcPts val="667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5181470" indent="-304792" algn="l" defTabSz="1219170" rtl="0" eaLnBrk="1" latinLnBrk="0" hangingPunct="1">
                <a:lnSpc>
                  <a:spcPct val="90000"/>
                </a:lnSpc>
                <a:spcBef>
                  <a:spcPts val="667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3" algn="l"/>
              <a:r>
                <a:rPr lang="en-GB" sz="2800" b="1" dirty="0" err="1">
                  <a:solidFill>
                    <a:schemeClr val="bg1"/>
                  </a:solidFill>
                </a:rPr>
                <a:t>Deilliannau</a:t>
              </a:r>
              <a:r>
                <a:rPr lang="en-GB" sz="2800" b="1" dirty="0">
                  <a:solidFill>
                    <a:schemeClr val="bg1"/>
                  </a:solidFill>
                </a:rPr>
                <a:t> </a:t>
              </a:r>
              <a:r>
                <a:rPr lang="en-GB" sz="2800" b="1" dirty="0" err="1">
                  <a:solidFill>
                    <a:schemeClr val="bg1"/>
                  </a:solidFill>
                </a:rPr>
                <a:t>dysgu</a:t>
              </a:r>
              <a:r>
                <a:rPr lang="en-GB" sz="2800" b="1" dirty="0">
                  <a:solidFill>
                    <a:schemeClr val="bg1"/>
                  </a:solidFill>
                </a:rPr>
                <a:t>
</a:t>
              </a:r>
              <a:r>
                <a:rPr lang="en-GB" sz="2800" dirty="0" err="1">
                  <a:solidFill>
                    <a:schemeClr val="bg1"/>
                  </a:solidFill>
                </a:rPr>
                <a:t>Bydd</a:t>
              </a:r>
              <a:r>
                <a:rPr lang="en-GB" sz="2800" dirty="0">
                  <a:solidFill>
                    <a:schemeClr val="bg1"/>
                  </a:solidFill>
                </a:rPr>
                <a:t> y </a:t>
              </a:r>
              <a:r>
                <a:rPr lang="en-GB" sz="2800" dirty="0" err="1">
                  <a:solidFill>
                    <a:schemeClr val="bg1"/>
                  </a:solidFill>
                </a:rPr>
                <a:t>disgyblion</a:t>
              </a:r>
              <a:r>
                <a:rPr lang="en-GB" sz="2800" dirty="0">
                  <a:solidFill>
                    <a:schemeClr val="bg1"/>
                  </a:solidFill>
                </a:rPr>
                <a:t> </a:t>
              </a:r>
              <a:r>
                <a:rPr lang="en-GB" sz="2800" dirty="0" err="1">
                  <a:solidFill>
                    <a:schemeClr val="bg1"/>
                  </a:solidFill>
                </a:rPr>
                <a:t>yn</a:t>
              </a:r>
              <a:r>
                <a:rPr lang="en-GB" sz="2800" dirty="0">
                  <a:solidFill>
                    <a:schemeClr val="bg1"/>
                  </a:solidFill>
                </a:rPr>
                <a:t> </a:t>
              </a:r>
              <a:r>
                <a:rPr lang="en-GB" sz="2800" dirty="0" err="1">
                  <a:solidFill>
                    <a:schemeClr val="bg1"/>
                  </a:solidFill>
                </a:rPr>
                <a:t>gallu</a:t>
              </a:r>
              <a:r>
                <a:rPr lang="en-GB" sz="2800" dirty="0">
                  <a:solidFill>
                    <a:schemeClr val="bg1"/>
                  </a:solidFill>
                </a:rPr>
                <a:t>:</a:t>
              </a:r>
            </a:p>
          </p:txBody>
        </p:sp>
        <p:grpSp>
          <p:nvGrpSpPr>
            <p:cNvPr id="53" name="Group 52">
              <a:extLst>
                <a:ext uri="{FF2B5EF4-FFF2-40B4-BE49-F238E27FC236}">
                  <a16:creationId xmlns:a16="http://schemas.microsoft.com/office/drawing/2014/main" id="{3DE47E74-9FA9-F649-89F1-C59DE95D163F}"/>
                </a:ext>
              </a:extLst>
            </p:cNvPr>
            <p:cNvGrpSpPr/>
            <p:nvPr/>
          </p:nvGrpSpPr>
          <p:grpSpPr>
            <a:xfrm>
              <a:off x="7083733" y="1767286"/>
              <a:ext cx="497688" cy="572154"/>
              <a:chOff x="12579822" y="2829060"/>
              <a:chExt cx="497688" cy="572154"/>
            </a:xfrm>
          </p:grpSpPr>
          <p:sp>
            <p:nvSpPr>
              <p:cNvPr id="54" name="Oval 53">
                <a:extLst>
                  <a:ext uri="{FF2B5EF4-FFF2-40B4-BE49-F238E27FC236}">
                    <a16:creationId xmlns:a16="http://schemas.microsoft.com/office/drawing/2014/main" id="{1F8E8519-DF0B-9C46-9725-353C11DA97CE}"/>
                  </a:ext>
                </a:extLst>
              </p:cNvPr>
              <p:cNvSpPr/>
              <p:nvPr/>
            </p:nvSpPr>
            <p:spPr>
              <a:xfrm>
                <a:off x="12579822" y="2829060"/>
                <a:ext cx="497688" cy="497688"/>
              </a:xfrm>
              <a:prstGeom prst="ellipse">
                <a:avLst/>
              </a:prstGeom>
              <a:solidFill>
                <a:schemeClr val="bg1"/>
              </a:solidFill>
              <a:ln w="38100">
                <a:solidFill>
                  <a:srgbClr val="019967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55" name="Content Placeholder 3">
                <a:extLst>
                  <a:ext uri="{FF2B5EF4-FFF2-40B4-BE49-F238E27FC236}">
                    <a16:creationId xmlns:a16="http://schemas.microsoft.com/office/drawing/2014/main" id="{5316975E-0BF4-0943-B980-0303E6885BD1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2704394" y="2876786"/>
                <a:ext cx="238616" cy="524428"/>
              </a:xfrm>
              <a:prstGeom prst="rect">
                <a:avLst/>
              </a:prstGeom>
            </p:spPr>
            <p:txBody>
              <a:bodyPr/>
              <a:lstStyle>
                <a:lvl1pPr marL="0" indent="0" algn="l" defTabSz="1219170" rtl="0" eaLnBrk="1" latinLnBrk="0" hangingPunct="1">
                  <a:lnSpc>
                    <a:spcPct val="90000"/>
                  </a:lnSpc>
                  <a:spcBef>
                    <a:spcPts val="1200"/>
                  </a:spcBef>
                  <a:buFont typeface="Arial" panose="020B0604020202020204" pitchFamily="34" charset="0"/>
                  <a:buNone/>
                  <a:defRPr sz="4000" b="1" i="0" kern="1200">
                    <a:solidFill>
                      <a:schemeClr val="tx1"/>
                    </a:solidFill>
                    <a:latin typeface="Overpass Mono" pitchFamily="49" charset="77"/>
                    <a:ea typeface="Verdana" panose="020B0604030504040204" pitchFamily="34" charset="0"/>
                    <a:cs typeface="Verdana" panose="020B0604030504040204" pitchFamily="34" charset="0"/>
                  </a:defRPr>
                </a:lvl1pPr>
                <a:lvl2pPr marL="0" indent="0" algn="l" defTabSz="1219170" rtl="0" eaLnBrk="1" latinLnBrk="0" hangingPunct="1">
                  <a:lnSpc>
                    <a:spcPct val="90000"/>
                  </a:lnSpc>
                  <a:spcBef>
                    <a:spcPts val="1200"/>
                  </a:spcBef>
                  <a:buFont typeface="Arial" panose="020B0604020202020204" pitchFamily="34" charset="0"/>
                  <a:buNone/>
                  <a:defRPr sz="3200" b="1" i="0" kern="1200">
                    <a:solidFill>
                      <a:schemeClr val="tx1"/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defRPr>
                </a:lvl2pPr>
                <a:lvl3pPr marL="0" indent="0" algn="l" defTabSz="1219170" rtl="0" eaLnBrk="1" latinLnBrk="0" hangingPunct="1">
                  <a:lnSpc>
                    <a:spcPct val="90000"/>
                  </a:lnSpc>
                  <a:spcBef>
                    <a:spcPts val="1200"/>
                  </a:spcBef>
                  <a:buFont typeface="Arial" panose="020B0604020202020204" pitchFamily="34" charset="0"/>
                  <a:buNone/>
                  <a:defRPr sz="2800" kern="1200">
                    <a:solidFill>
                      <a:schemeClr val="tx1"/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defRPr>
                </a:lvl3pPr>
                <a:lvl4pPr marL="0" indent="0" algn="ctr" defTabSz="1219170" rtl="0" eaLnBrk="1" latinLnBrk="0" hangingPunct="1">
                  <a:lnSpc>
                    <a:spcPct val="90000"/>
                  </a:lnSpc>
                  <a:spcBef>
                    <a:spcPts val="1200"/>
                  </a:spcBef>
                  <a:buFont typeface="Arial" panose="020B0604020202020204" pitchFamily="34" charset="0"/>
                  <a:buNone/>
                  <a:defRPr sz="2800" b="1" kern="1200">
                    <a:solidFill>
                      <a:srgbClr val="019967"/>
                    </a:solidFill>
                    <a:latin typeface="Overpass Mono" pitchFamily="49" charset="77"/>
                    <a:ea typeface="Verdana" panose="020B0604030504040204" pitchFamily="34" charset="0"/>
                    <a:cs typeface="Verdana" panose="020B0604030504040204" pitchFamily="34" charset="0"/>
                  </a:defRPr>
                </a:lvl4pPr>
                <a:lvl5pPr marL="0" indent="0" algn="l" defTabSz="1219170" rtl="0" eaLnBrk="1" latinLnBrk="0" hangingPunct="1">
                  <a:lnSpc>
                    <a:spcPct val="90000"/>
                  </a:lnSpc>
                  <a:spcBef>
                    <a:spcPts val="1200"/>
                  </a:spcBef>
                  <a:buFont typeface="Arial" panose="020B0604020202020204" pitchFamily="34" charset="0"/>
                  <a:buNone/>
                  <a:defRPr sz="2400" kern="1200">
                    <a:solidFill>
                      <a:schemeClr val="tx1"/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defRPr>
                </a:lvl5pPr>
                <a:lvl6pPr marL="3352716" indent="-304792" algn="l" defTabSz="1219170" rtl="0" eaLnBrk="1" latinLnBrk="0" hangingPunct="1">
                  <a:lnSpc>
                    <a:spcPct val="90000"/>
                  </a:lnSpc>
                  <a:spcBef>
                    <a:spcPts val="667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962301" indent="-304792" algn="l" defTabSz="1219170" rtl="0" eaLnBrk="1" latinLnBrk="0" hangingPunct="1">
                  <a:lnSpc>
                    <a:spcPct val="90000"/>
                  </a:lnSpc>
                  <a:spcBef>
                    <a:spcPts val="667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571886" indent="-304792" algn="l" defTabSz="1219170" rtl="0" eaLnBrk="1" latinLnBrk="0" hangingPunct="1">
                  <a:lnSpc>
                    <a:spcPct val="90000"/>
                  </a:lnSpc>
                  <a:spcBef>
                    <a:spcPts val="667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5181470" indent="-304792" algn="l" defTabSz="1219170" rtl="0" eaLnBrk="1" latinLnBrk="0" hangingPunct="1">
                  <a:lnSpc>
                    <a:spcPct val="90000"/>
                  </a:lnSpc>
                  <a:spcBef>
                    <a:spcPts val="667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lvl="3"/>
                <a:r>
                  <a:rPr lang="en-GB" dirty="0"/>
                  <a:t>?</a:t>
                </a:r>
              </a:p>
            </p:txBody>
          </p:sp>
        </p:grpSp>
      </p:grpSp>
      <p:grpSp>
        <p:nvGrpSpPr>
          <p:cNvPr id="60" name="Group 59">
            <a:extLst>
              <a:ext uri="{FF2B5EF4-FFF2-40B4-BE49-F238E27FC236}">
                <a16:creationId xmlns:a16="http://schemas.microsoft.com/office/drawing/2014/main" id="{53AF906B-EFD0-6C4D-86C8-48CB1CB3CA12}"/>
              </a:ext>
            </a:extLst>
          </p:cNvPr>
          <p:cNvGrpSpPr/>
          <p:nvPr/>
        </p:nvGrpSpPr>
        <p:grpSpPr>
          <a:xfrm>
            <a:off x="682801" y="5174852"/>
            <a:ext cx="3764766" cy="3500635"/>
            <a:chOff x="492024" y="5091652"/>
            <a:chExt cx="3764766" cy="3500635"/>
          </a:xfrm>
        </p:grpSpPr>
        <p:sp>
          <p:nvSpPr>
            <p:cNvPr id="61" name="Rectangle 60">
              <a:extLst>
                <a:ext uri="{FF2B5EF4-FFF2-40B4-BE49-F238E27FC236}">
                  <a16:creationId xmlns:a16="http://schemas.microsoft.com/office/drawing/2014/main" id="{FD0B8A4C-7128-8A47-98DB-CD4B0C18F8DA}"/>
                </a:ext>
              </a:extLst>
            </p:cNvPr>
            <p:cNvSpPr/>
            <p:nvPr/>
          </p:nvSpPr>
          <p:spPr>
            <a:xfrm>
              <a:off x="492024" y="5091652"/>
              <a:ext cx="3764766" cy="3500635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rgbClr val="01996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200" dirty="0"/>
            </a:p>
          </p:txBody>
        </p:sp>
        <p:pic>
          <p:nvPicPr>
            <p:cNvPr id="62" name="Graphic 61">
              <a:extLst>
                <a:ext uri="{FF2B5EF4-FFF2-40B4-BE49-F238E27FC236}">
                  <a16:creationId xmlns:a16="http://schemas.microsoft.com/office/drawing/2014/main" id="{AB20DC72-59B2-4C49-9ADC-C29D55846FA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1965003" y="5521463"/>
              <a:ext cx="905956" cy="1130316"/>
            </a:xfrm>
            <a:prstGeom prst="rect">
              <a:avLst/>
            </a:prstGeom>
          </p:spPr>
        </p:pic>
        <p:sp>
          <p:nvSpPr>
            <p:cNvPr id="63" name="Oval 62">
              <a:extLst>
                <a:ext uri="{FF2B5EF4-FFF2-40B4-BE49-F238E27FC236}">
                  <a16:creationId xmlns:a16="http://schemas.microsoft.com/office/drawing/2014/main" id="{C348CC0B-D8F7-F745-809C-D115BBEB80C1}"/>
                </a:ext>
              </a:extLst>
            </p:cNvPr>
            <p:cNvSpPr/>
            <p:nvPr/>
          </p:nvSpPr>
          <p:spPr>
            <a:xfrm>
              <a:off x="2639801" y="6128487"/>
              <a:ext cx="719476" cy="710312"/>
            </a:xfrm>
            <a:prstGeom prst="ellipse">
              <a:avLst/>
            </a:prstGeom>
            <a:solidFill>
              <a:srgbClr val="791D7E"/>
            </a:solidFill>
            <a:ln w="508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3000" b="1" dirty="0">
                  <a:solidFill>
                    <a:schemeClr val="bg1"/>
                  </a:solidFill>
                  <a:latin typeface="Overpass Mono" pitchFamily="49" charset="77"/>
                </a:rPr>
                <a:t>!</a:t>
              </a:r>
            </a:p>
          </p:txBody>
        </p:sp>
        <p:sp>
          <p:nvSpPr>
            <p:cNvPr id="64" name="Title 1">
              <a:extLst>
                <a:ext uri="{FF2B5EF4-FFF2-40B4-BE49-F238E27FC236}">
                  <a16:creationId xmlns:a16="http://schemas.microsoft.com/office/drawing/2014/main" id="{62D4B839-8379-D846-9D96-A54F3DF740EE}"/>
                </a:ext>
              </a:extLst>
            </p:cNvPr>
            <p:cNvSpPr txBox="1">
              <a:spLocks/>
            </p:cNvSpPr>
            <p:nvPr/>
          </p:nvSpPr>
          <p:spPr>
            <a:xfrm>
              <a:off x="708964" y="7313704"/>
              <a:ext cx="3350080" cy="614194"/>
            </a:xfrm>
            <a:prstGeom prst="rect">
              <a:avLst/>
            </a:prstGeom>
          </p:spPr>
          <p:txBody>
            <a:bodyPr vert="horz" lIns="121920" tIns="60960" rIns="121920" bIns="60960" rtlCol="0" anchor="ctr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Overpass" pitchFamily="2" charset="77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00000"/>
                </a:lnSpc>
              </a:pPr>
              <a:r>
                <a:rPr lang="it-IT" sz="2400" spc="-150" dirty="0">
                  <a:solidFill>
                    <a:srgbClr val="791D7E"/>
                  </a:solidFill>
                  <a:latin typeface="Overpass Mono" pitchFamily="49" charset="77"/>
                </a:rPr>
                <a:t>disgrifio beth yw data personol</a:t>
              </a:r>
              <a:r>
                <a:rPr lang="en-US" sz="2400" spc="-150" dirty="0">
                  <a:solidFill>
                    <a:srgbClr val="791D7E"/>
                  </a:solidFill>
                  <a:latin typeface="Overpass Mono" pitchFamily="49" charset="77"/>
                </a:rPr>
                <a:t>. </a:t>
              </a:r>
            </a:p>
          </p:txBody>
        </p:sp>
      </p:grpSp>
      <p:grpSp>
        <p:nvGrpSpPr>
          <p:cNvPr id="65" name="Group 64">
            <a:extLst>
              <a:ext uri="{FF2B5EF4-FFF2-40B4-BE49-F238E27FC236}">
                <a16:creationId xmlns:a16="http://schemas.microsoft.com/office/drawing/2014/main" id="{8E63B459-6910-A74C-AEB7-818C74FC2D04}"/>
              </a:ext>
            </a:extLst>
          </p:cNvPr>
          <p:cNvGrpSpPr/>
          <p:nvPr/>
        </p:nvGrpSpPr>
        <p:grpSpPr>
          <a:xfrm>
            <a:off x="4936622" y="5174853"/>
            <a:ext cx="6136874" cy="3500636"/>
            <a:chOff x="5031660" y="5091653"/>
            <a:chExt cx="6136874" cy="3500636"/>
          </a:xfrm>
        </p:grpSpPr>
        <p:sp>
          <p:nvSpPr>
            <p:cNvPr id="66" name="Rectangle 65">
              <a:extLst>
                <a:ext uri="{FF2B5EF4-FFF2-40B4-BE49-F238E27FC236}">
                  <a16:creationId xmlns:a16="http://schemas.microsoft.com/office/drawing/2014/main" id="{A073BB8C-1416-2B45-AE20-0E8D07A89F8C}"/>
                </a:ext>
              </a:extLst>
            </p:cNvPr>
            <p:cNvSpPr/>
            <p:nvPr/>
          </p:nvSpPr>
          <p:spPr>
            <a:xfrm>
              <a:off x="5031660" y="5091653"/>
              <a:ext cx="6136874" cy="3500636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rgbClr val="01996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200" dirty="0"/>
            </a:p>
          </p:txBody>
        </p:sp>
        <p:sp>
          <p:nvSpPr>
            <p:cNvPr id="67" name="Title 1">
              <a:extLst>
                <a:ext uri="{FF2B5EF4-FFF2-40B4-BE49-F238E27FC236}">
                  <a16:creationId xmlns:a16="http://schemas.microsoft.com/office/drawing/2014/main" id="{10FF2C7E-76E9-9F43-9802-108157F485B9}"/>
                </a:ext>
              </a:extLst>
            </p:cNvPr>
            <p:cNvSpPr txBox="1">
              <a:spLocks/>
            </p:cNvSpPr>
            <p:nvPr/>
          </p:nvSpPr>
          <p:spPr>
            <a:xfrm>
              <a:off x="5305140" y="7081589"/>
              <a:ext cx="5609108" cy="1319545"/>
            </a:xfrm>
            <a:prstGeom prst="rect">
              <a:avLst/>
            </a:prstGeom>
          </p:spPr>
          <p:txBody>
            <a:bodyPr vert="horz" lIns="121920" tIns="60960" rIns="121920" bIns="60960" rtlCol="0" anchor="ctr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Overpass" pitchFamily="2" charset="77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00000"/>
                </a:lnSpc>
              </a:pPr>
              <a:r>
                <a:rPr lang="en-US" sz="2400" spc="-150" dirty="0" err="1">
                  <a:solidFill>
                    <a:srgbClr val="791D7E"/>
                  </a:solidFill>
                  <a:latin typeface="Overpass Mono" pitchFamily="49" charset="77"/>
                </a:rPr>
                <a:t>esbonio</a:t>
              </a:r>
              <a:r>
                <a:rPr lang="en-US" sz="2400" spc="-150" dirty="0">
                  <a:solidFill>
                    <a:srgbClr val="791D7E"/>
                  </a:solidFill>
                  <a:latin typeface="Overpass Mono" pitchFamily="49" charset="77"/>
                </a:rPr>
                <a:t> </a:t>
              </a:r>
              <a:r>
                <a:rPr lang="en-US" sz="2400" spc="-150" dirty="0" err="1">
                  <a:solidFill>
                    <a:srgbClr val="791D7E"/>
                  </a:solidFill>
                  <a:latin typeface="Overpass Mono" pitchFamily="49" charset="77"/>
                </a:rPr>
                <a:t>sut</a:t>
              </a:r>
              <a:r>
                <a:rPr lang="en-US" sz="2400" spc="-150" dirty="0">
                  <a:solidFill>
                    <a:srgbClr val="791D7E"/>
                  </a:solidFill>
                  <a:latin typeface="Overpass Mono" pitchFamily="49" charset="77"/>
                </a:rPr>
                <a:t> </a:t>
              </a:r>
              <a:r>
                <a:rPr lang="en-US" sz="2400" spc="-150" dirty="0" err="1">
                  <a:solidFill>
                    <a:srgbClr val="791D7E"/>
                  </a:solidFill>
                  <a:latin typeface="Overpass Mono" pitchFamily="49" charset="77"/>
                </a:rPr>
                <a:t>mae'r</a:t>
              </a:r>
              <a:r>
                <a:rPr lang="en-US" sz="2400" spc="-150" dirty="0">
                  <a:solidFill>
                    <a:srgbClr val="791D7E"/>
                  </a:solidFill>
                  <a:latin typeface="Overpass Mono" pitchFamily="49" charset="77"/>
                </a:rPr>
                <a:t> Cod Plant </a:t>
              </a:r>
              <a:r>
                <a:rPr lang="en-US" sz="2400" spc="-150" dirty="0" err="1">
                  <a:solidFill>
                    <a:srgbClr val="791D7E"/>
                  </a:solidFill>
                  <a:latin typeface="Overpass Mono" pitchFamily="49" charset="77"/>
                </a:rPr>
                <a:t>yn</a:t>
              </a:r>
              <a:r>
                <a:rPr lang="en-US" sz="2400" spc="-150" dirty="0">
                  <a:solidFill>
                    <a:srgbClr val="791D7E"/>
                  </a:solidFill>
                  <a:latin typeface="Overpass Mono" pitchFamily="49" charset="77"/>
                </a:rPr>
                <a:t> </a:t>
              </a:r>
              <a:r>
                <a:rPr lang="en-US" sz="2400" spc="-150" dirty="0" err="1">
                  <a:solidFill>
                    <a:srgbClr val="791D7E"/>
                  </a:solidFill>
                  <a:latin typeface="Overpass Mono" pitchFamily="49" charset="77"/>
                </a:rPr>
                <a:t>helpu</a:t>
              </a:r>
              <a:r>
                <a:rPr lang="en-US" sz="2400" spc="-150" dirty="0">
                  <a:solidFill>
                    <a:srgbClr val="791D7E"/>
                  </a:solidFill>
                  <a:latin typeface="Overpass Mono" pitchFamily="49" charset="77"/>
                </a:rPr>
                <a:t> </a:t>
              </a:r>
              <a:r>
                <a:rPr lang="en-US" sz="2400" spc="-150" dirty="0" err="1">
                  <a:solidFill>
                    <a:srgbClr val="791D7E"/>
                  </a:solidFill>
                  <a:latin typeface="Overpass Mono" pitchFamily="49" charset="77"/>
                </a:rPr>
                <a:t>i</a:t>
              </a:r>
              <a:r>
                <a:rPr lang="en-US" sz="2400" spc="-150" dirty="0">
                  <a:solidFill>
                    <a:srgbClr val="791D7E"/>
                  </a:solidFill>
                  <a:latin typeface="Overpass Mono" pitchFamily="49" charset="77"/>
                </a:rPr>
                <a:t> </a:t>
              </a:r>
              <a:r>
                <a:rPr lang="en-US" sz="2400" spc="-150" dirty="0" err="1">
                  <a:solidFill>
                    <a:srgbClr val="791D7E"/>
                  </a:solidFill>
                  <a:latin typeface="Overpass Mono" pitchFamily="49" charset="77"/>
                </a:rPr>
                <a:t>ddiogelu</a:t>
              </a:r>
              <a:r>
                <a:rPr lang="en-US" sz="2400" spc="-150" dirty="0">
                  <a:solidFill>
                    <a:srgbClr val="791D7E"/>
                  </a:solidFill>
                  <a:latin typeface="Overpass Mono" pitchFamily="49" charset="77"/>
                </a:rPr>
                <a:t> data personol plant a </a:t>
              </a:r>
              <a:r>
                <a:rPr lang="en-US" sz="2400" spc="-150" dirty="0" err="1">
                  <a:solidFill>
                    <a:srgbClr val="791D7E"/>
                  </a:solidFill>
                  <a:latin typeface="Overpass Mono" pitchFamily="49" charset="77"/>
                </a:rPr>
                <a:t>phobl</a:t>
              </a:r>
              <a:r>
                <a:rPr lang="en-US" sz="2400" spc="-150" dirty="0">
                  <a:solidFill>
                    <a:srgbClr val="791D7E"/>
                  </a:solidFill>
                  <a:latin typeface="Overpass Mono" pitchFamily="49" charset="77"/>
                </a:rPr>
                <a:t> </a:t>
              </a:r>
              <a:r>
                <a:rPr lang="en-US" sz="2400" spc="-150" dirty="0" err="1">
                  <a:solidFill>
                    <a:srgbClr val="791D7E"/>
                  </a:solidFill>
                  <a:latin typeface="Overpass Mono" pitchFamily="49" charset="77"/>
                </a:rPr>
                <a:t>ifanc</a:t>
              </a:r>
              <a:r>
                <a:rPr lang="en-US" sz="2400" spc="-150" dirty="0">
                  <a:solidFill>
                    <a:srgbClr val="791D7E"/>
                  </a:solidFill>
                  <a:latin typeface="Overpass Mono" pitchFamily="49" charset="77"/>
                </a:rPr>
                <a:t> </a:t>
              </a:r>
              <a:r>
                <a:rPr lang="en-US" sz="2400" spc="-150" dirty="0" err="1">
                  <a:solidFill>
                    <a:srgbClr val="791D7E"/>
                  </a:solidFill>
                  <a:latin typeface="Overpass Mono" pitchFamily="49" charset="77"/>
                </a:rPr>
                <a:t>rhag</a:t>
              </a:r>
              <a:r>
                <a:rPr lang="en-US" sz="2400" spc="-150" dirty="0">
                  <a:solidFill>
                    <a:srgbClr val="791D7E"/>
                  </a:solidFill>
                  <a:latin typeface="Overpass Mono" pitchFamily="49" charset="77"/>
                </a:rPr>
                <a:t> </a:t>
              </a:r>
              <a:r>
                <a:rPr lang="en-US" sz="2400" spc="-150" dirty="0" err="1">
                  <a:solidFill>
                    <a:srgbClr val="791D7E"/>
                  </a:solidFill>
                  <a:latin typeface="Overpass Mono" pitchFamily="49" charset="77"/>
                </a:rPr>
                <a:t>cael</a:t>
              </a:r>
              <a:r>
                <a:rPr lang="en-US" sz="2400" spc="-150" dirty="0">
                  <a:solidFill>
                    <a:srgbClr val="791D7E"/>
                  </a:solidFill>
                  <a:latin typeface="Overpass Mono" pitchFamily="49" charset="77"/>
                </a:rPr>
                <a:t> </a:t>
              </a:r>
              <a:r>
                <a:rPr lang="en-US" sz="2400" spc="-150" dirty="0" err="1">
                  <a:solidFill>
                    <a:srgbClr val="791D7E"/>
                  </a:solidFill>
                  <a:latin typeface="Overpass Mono" pitchFamily="49" charset="77"/>
                </a:rPr>
                <a:t>ei</a:t>
              </a:r>
              <a:r>
                <a:rPr lang="en-US" sz="2400" spc="-150" dirty="0">
                  <a:solidFill>
                    <a:srgbClr val="791D7E"/>
                  </a:solidFill>
                  <a:latin typeface="Overpass Mono" pitchFamily="49" charset="77"/>
                </a:rPr>
                <a:t> </a:t>
              </a:r>
              <a:r>
                <a:rPr lang="en-US" sz="2400" spc="-150" dirty="0" err="1">
                  <a:solidFill>
                    <a:srgbClr val="791D7E"/>
                  </a:solidFill>
                  <a:latin typeface="Overpass Mono" pitchFamily="49" charset="77"/>
                </a:rPr>
                <a:t>gamddefnyddio</a:t>
              </a:r>
              <a:r>
                <a:rPr lang="en-US" sz="2400" spc="-150" dirty="0">
                  <a:solidFill>
                    <a:srgbClr val="791D7E"/>
                  </a:solidFill>
                  <a:latin typeface="Overpass Mono" pitchFamily="49" charset="77"/>
                </a:rPr>
                <a:t>.</a:t>
              </a:r>
            </a:p>
          </p:txBody>
        </p:sp>
        <p:pic>
          <p:nvPicPr>
            <p:cNvPr id="68" name="Graphic 67">
              <a:extLst>
                <a:ext uri="{FF2B5EF4-FFF2-40B4-BE49-F238E27FC236}">
                  <a16:creationId xmlns:a16="http://schemas.microsoft.com/office/drawing/2014/main" id="{CE4225C8-1333-B24A-8143-72EBEDD1724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7618873" y="5521463"/>
              <a:ext cx="905956" cy="1130316"/>
            </a:xfrm>
            <a:prstGeom prst="rect">
              <a:avLst/>
            </a:prstGeom>
          </p:spPr>
        </p:pic>
        <p:sp>
          <p:nvSpPr>
            <p:cNvPr id="69" name="Oval 68">
              <a:extLst>
                <a:ext uri="{FF2B5EF4-FFF2-40B4-BE49-F238E27FC236}">
                  <a16:creationId xmlns:a16="http://schemas.microsoft.com/office/drawing/2014/main" id="{67C91799-C874-6E45-9ABC-42BE773BB9A9}"/>
                </a:ext>
              </a:extLst>
            </p:cNvPr>
            <p:cNvSpPr/>
            <p:nvPr/>
          </p:nvSpPr>
          <p:spPr>
            <a:xfrm>
              <a:off x="8293671" y="6128487"/>
              <a:ext cx="719476" cy="710312"/>
            </a:xfrm>
            <a:prstGeom prst="ellipse">
              <a:avLst/>
            </a:prstGeom>
            <a:solidFill>
              <a:srgbClr val="791D7E"/>
            </a:solidFill>
            <a:ln w="508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4000" b="1" dirty="0">
                  <a:solidFill>
                    <a:schemeClr val="bg1"/>
                  </a:solidFill>
                  <a:latin typeface="Overpass Mono" pitchFamily="49" charset="77"/>
                </a:rPr>
                <a:t>!</a:t>
              </a:r>
            </a:p>
          </p:txBody>
        </p:sp>
      </p:grpSp>
      <p:grpSp>
        <p:nvGrpSpPr>
          <p:cNvPr id="70" name="Group 69">
            <a:extLst>
              <a:ext uri="{FF2B5EF4-FFF2-40B4-BE49-F238E27FC236}">
                <a16:creationId xmlns:a16="http://schemas.microsoft.com/office/drawing/2014/main" id="{6F6C6C23-DD2A-9043-B927-846E1620237A}"/>
              </a:ext>
            </a:extLst>
          </p:cNvPr>
          <p:cNvGrpSpPr/>
          <p:nvPr/>
        </p:nvGrpSpPr>
        <p:grpSpPr>
          <a:xfrm>
            <a:off x="11562551" y="5174852"/>
            <a:ext cx="3764766" cy="3500637"/>
            <a:chOff x="11958454" y="5091652"/>
            <a:chExt cx="3764766" cy="3500637"/>
          </a:xfrm>
        </p:grpSpPr>
        <p:sp>
          <p:nvSpPr>
            <p:cNvPr id="71" name="Rectangle 70">
              <a:extLst>
                <a:ext uri="{FF2B5EF4-FFF2-40B4-BE49-F238E27FC236}">
                  <a16:creationId xmlns:a16="http://schemas.microsoft.com/office/drawing/2014/main" id="{0E7D90E6-380D-B740-9902-91CB949D256F}"/>
                </a:ext>
              </a:extLst>
            </p:cNvPr>
            <p:cNvSpPr/>
            <p:nvPr/>
          </p:nvSpPr>
          <p:spPr>
            <a:xfrm>
              <a:off x="11958454" y="5091652"/>
              <a:ext cx="3764766" cy="3500637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rgbClr val="01996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200" dirty="0"/>
            </a:p>
          </p:txBody>
        </p:sp>
        <p:sp>
          <p:nvSpPr>
            <p:cNvPr id="72" name="Title 1">
              <a:extLst>
                <a:ext uri="{FF2B5EF4-FFF2-40B4-BE49-F238E27FC236}">
                  <a16:creationId xmlns:a16="http://schemas.microsoft.com/office/drawing/2014/main" id="{50764D60-6F90-D04E-84BD-2ACC17242161}"/>
                </a:ext>
              </a:extLst>
            </p:cNvPr>
            <p:cNvSpPr txBox="1">
              <a:spLocks/>
            </p:cNvSpPr>
            <p:nvPr/>
          </p:nvSpPr>
          <p:spPr>
            <a:xfrm>
              <a:off x="12356790" y="7499450"/>
              <a:ext cx="2987288" cy="614194"/>
            </a:xfrm>
            <a:prstGeom prst="rect">
              <a:avLst/>
            </a:prstGeom>
          </p:spPr>
          <p:txBody>
            <a:bodyPr vert="horz" lIns="121920" tIns="60960" rIns="121920" bIns="60960" rtlCol="0" anchor="ctr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Overpass" pitchFamily="2" charset="77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00000"/>
                </a:lnSpc>
              </a:pPr>
              <a:r>
                <a:rPr lang="en-US" sz="2400" spc="-150" dirty="0">
                  <a:solidFill>
                    <a:srgbClr val="791D7E"/>
                  </a:solidFill>
                  <a:latin typeface="Overpass Mono" pitchFamily="49" charset="77"/>
                </a:rPr>
                <a:t>nodi </a:t>
              </a:r>
              <a:r>
                <a:rPr lang="en-US" sz="2400" spc="-150" dirty="0" err="1">
                  <a:solidFill>
                    <a:srgbClr val="791D7E"/>
                  </a:solidFill>
                  <a:latin typeface="Overpass Mono" pitchFamily="49" charset="77"/>
                </a:rPr>
                <a:t>ble</a:t>
              </a:r>
              <a:r>
                <a:rPr lang="en-US" sz="2400" spc="-150" dirty="0">
                  <a:solidFill>
                    <a:srgbClr val="791D7E"/>
                  </a:solidFill>
                  <a:latin typeface="Overpass Mono" pitchFamily="49" charset="77"/>
                </a:rPr>
                <a:t> </a:t>
              </a:r>
              <a:r>
                <a:rPr lang="en-US" sz="2400" spc="-150" dirty="0" err="1">
                  <a:solidFill>
                    <a:srgbClr val="791D7E"/>
                  </a:solidFill>
                  <a:latin typeface="Overpass Mono" pitchFamily="49" charset="77"/>
                </a:rPr>
                <a:t>i</a:t>
              </a:r>
              <a:r>
                <a:rPr lang="en-US" sz="2400" spc="-150" dirty="0">
                  <a:solidFill>
                    <a:srgbClr val="791D7E"/>
                  </a:solidFill>
                  <a:latin typeface="Overpass Mono" pitchFamily="49" charset="77"/>
                </a:rPr>
                <a:t> </a:t>
              </a:r>
              <a:r>
                <a:rPr lang="en-US" sz="2400" spc="-150" dirty="0" err="1">
                  <a:solidFill>
                    <a:srgbClr val="791D7E"/>
                  </a:solidFill>
                  <a:latin typeface="Overpass Mono" pitchFamily="49" charset="77"/>
                </a:rPr>
                <a:t>fynd</a:t>
              </a:r>
              <a:r>
                <a:rPr lang="en-US" sz="2400" spc="-150" dirty="0">
                  <a:solidFill>
                    <a:srgbClr val="791D7E"/>
                  </a:solidFill>
                  <a:latin typeface="Overpass Mono" pitchFamily="49" charset="77"/>
                </a:rPr>
                <a:t> </a:t>
              </a:r>
              <a:r>
                <a:rPr lang="en-US" sz="2400" spc="-150" dirty="0" err="1">
                  <a:solidFill>
                    <a:srgbClr val="791D7E"/>
                  </a:solidFill>
                  <a:latin typeface="Overpass Mono" pitchFamily="49" charset="77"/>
                </a:rPr>
                <a:t>i</a:t>
              </a:r>
              <a:r>
                <a:rPr lang="en-US" sz="2400" spc="-150" dirty="0">
                  <a:solidFill>
                    <a:srgbClr val="791D7E"/>
                  </a:solidFill>
                  <a:latin typeface="Overpass Mono" pitchFamily="49" charset="77"/>
                </a:rPr>
                <a:t> </a:t>
              </a:r>
              <a:r>
                <a:rPr lang="en-US" sz="2400" spc="-150" dirty="0" err="1">
                  <a:solidFill>
                    <a:srgbClr val="791D7E"/>
                  </a:solidFill>
                  <a:latin typeface="Overpass Mono" pitchFamily="49" charset="77"/>
                </a:rPr>
                <a:t>gael</a:t>
              </a:r>
              <a:r>
                <a:rPr lang="en-US" sz="2400" spc="-150">
                  <a:solidFill>
                    <a:srgbClr val="791D7E"/>
                  </a:solidFill>
                  <a:latin typeface="Overpass Mono" pitchFamily="49" charset="77"/>
                </a:rPr>
                <a:t> help </a:t>
              </a:r>
              <a:r>
                <a:rPr lang="en-US" sz="2400" spc="-150" dirty="0">
                  <a:solidFill>
                    <a:srgbClr val="791D7E"/>
                  </a:solidFill>
                  <a:latin typeface="Overpass Mono" pitchFamily="49" charset="77"/>
                </a:rPr>
                <a:t>a </a:t>
              </a:r>
              <a:r>
                <a:rPr lang="en-US" sz="2400" spc="-150" dirty="0" err="1">
                  <a:solidFill>
                    <a:srgbClr val="791D7E"/>
                  </a:solidFill>
                  <a:latin typeface="Overpass Mono" pitchFamily="49" charset="77"/>
                </a:rPr>
                <a:t>chefnogaeth</a:t>
              </a:r>
              <a:r>
                <a:rPr lang="en-US" sz="2400" spc="-150" dirty="0">
                  <a:solidFill>
                    <a:srgbClr val="791D7E"/>
                  </a:solidFill>
                  <a:latin typeface="Overpass Mono" pitchFamily="49" charset="77"/>
                </a:rPr>
                <a:t>.</a:t>
              </a:r>
            </a:p>
          </p:txBody>
        </p:sp>
        <p:pic>
          <p:nvPicPr>
            <p:cNvPr id="73" name="Graphic 72">
              <a:extLst>
                <a:ext uri="{FF2B5EF4-FFF2-40B4-BE49-F238E27FC236}">
                  <a16:creationId xmlns:a16="http://schemas.microsoft.com/office/drawing/2014/main" id="{7DE74D9A-E3D0-124D-9F68-4A6429613B0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13373137" y="5521463"/>
              <a:ext cx="905956" cy="1130316"/>
            </a:xfrm>
            <a:prstGeom prst="rect">
              <a:avLst/>
            </a:prstGeom>
          </p:spPr>
        </p:pic>
        <p:sp>
          <p:nvSpPr>
            <p:cNvPr id="74" name="Oval 73">
              <a:extLst>
                <a:ext uri="{FF2B5EF4-FFF2-40B4-BE49-F238E27FC236}">
                  <a16:creationId xmlns:a16="http://schemas.microsoft.com/office/drawing/2014/main" id="{8A70D456-75EA-054F-8DD9-A2242F6B736B}"/>
                </a:ext>
              </a:extLst>
            </p:cNvPr>
            <p:cNvSpPr/>
            <p:nvPr/>
          </p:nvSpPr>
          <p:spPr>
            <a:xfrm>
              <a:off x="14047935" y="6128487"/>
              <a:ext cx="719476" cy="710312"/>
            </a:xfrm>
            <a:prstGeom prst="ellipse">
              <a:avLst/>
            </a:prstGeom>
            <a:solidFill>
              <a:srgbClr val="791D7E"/>
            </a:solidFill>
            <a:ln w="508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500" b="1" dirty="0">
                  <a:solidFill>
                    <a:schemeClr val="bg1"/>
                  </a:solidFill>
                  <a:latin typeface="Overpass Mono" pitchFamily="49" charset="77"/>
                </a:rPr>
                <a:t>!</a:t>
              </a:r>
            </a:p>
          </p:txBody>
        </p:sp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id="{1F38F923-5AE3-1E46-B91F-FCF713F2B3A1}"/>
              </a:ext>
            </a:extLst>
          </p:cNvPr>
          <p:cNvGrpSpPr/>
          <p:nvPr/>
        </p:nvGrpSpPr>
        <p:grpSpPr>
          <a:xfrm>
            <a:off x="343591" y="433311"/>
            <a:ext cx="11155513" cy="2813460"/>
            <a:chOff x="343591" y="433311"/>
            <a:chExt cx="11155513" cy="2813460"/>
          </a:xfrm>
        </p:grpSpPr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id="{104E3940-24F5-E94D-886F-2670F7B6F58D}"/>
                </a:ext>
              </a:extLst>
            </p:cNvPr>
            <p:cNvGrpSpPr/>
            <p:nvPr/>
          </p:nvGrpSpPr>
          <p:grpSpPr>
            <a:xfrm>
              <a:off x="343591" y="433311"/>
              <a:ext cx="11155513" cy="2813460"/>
              <a:chOff x="2035553" y="2593256"/>
              <a:chExt cx="11155513" cy="2813460"/>
            </a:xfrm>
          </p:grpSpPr>
          <p:sp>
            <p:nvSpPr>
              <p:cNvPr id="32" name="Rectangle 31">
                <a:extLst>
                  <a:ext uri="{FF2B5EF4-FFF2-40B4-BE49-F238E27FC236}">
                    <a16:creationId xmlns:a16="http://schemas.microsoft.com/office/drawing/2014/main" id="{07DE4B97-2720-DE43-A0C5-7CB4F6B823A8}"/>
                  </a:ext>
                </a:extLst>
              </p:cNvPr>
              <p:cNvSpPr/>
              <p:nvPr/>
            </p:nvSpPr>
            <p:spPr>
              <a:xfrm>
                <a:off x="2035553" y="2593256"/>
                <a:ext cx="11155513" cy="281346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019967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2400" b="1" dirty="0">
                  <a:solidFill>
                    <a:srgbClr val="019967"/>
                  </a:solidFill>
                  <a:latin typeface="Overpass Mono" pitchFamily="49" charset="77"/>
                </a:endParaRPr>
              </a:p>
            </p:txBody>
          </p:sp>
          <p:sp>
            <p:nvSpPr>
              <p:cNvPr id="33" name="Rectangle 32">
                <a:extLst>
                  <a:ext uri="{FF2B5EF4-FFF2-40B4-BE49-F238E27FC236}">
                    <a16:creationId xmlns:a16="http://schemas.microsoft.com/office/drawing/2014/main" id="{9F4C6F41-72E7-C64C-88FA-78B0A9B3CCF3}"/>
                  </a:ext>
                </a:extLst>
              </p:cNvPr>
              <p:cNvSpPr/>
              <p:nvPr/>
            </p:nvSpPr>
            <p:spPr>
              <a:xfrm>
                <a:off x="2035553" y="2593257"/>
                <a:ext cx="11155513" cy="580104"/>
              </a:xfrm>
              <a:prstGeom prst="rect">
                <a:avLst/>
              </a:prstGeom>
              <a:solidFill>
                <a:srgbClr val="019967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4" name="Text Placeholder 9">
                <a:extLst>
                  <a:ext uri="{FF2B5EF4-FFF2-40B4-BE49-F238E27FC236}">
                    <a16:creationId xmlns:a16="http://schemas.microsoft.com/office/drawing/2014/main" id="{BEAAB21C-BD9B-3747-ABFA-B241AF379B56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2562473" y="2673805"/>
                <a:ext cx="9709955" cy="499555"/>
              </a:xfrm>
              <a:prstGeom prst="rect">
                <a:avLst/>
              </a:prstGeom>
            </p:spPr>
            <p:txBody>
              <a:bodyPr anchor="ctr"/>
              <a:lstStyle>
                <a:lvl1pPr marL="0" indent="0" algn="ctr" defTabSz="1219170" rtl="0" eaLnBrk="1" latinLnBrk="0" hangingPunct="1">
                  <a:lnSpc>
                    <a:spcPct val="90000"/>
                  </a:lnSpc>
                  <a:spcBef>
                    <a:spcPts val="1200"/>
                  </a:spcBef>
                  <a:buFont typeface="Arial" panose="020B0604020202020204" pitchFamily="34" charset="0"/>
                  <a:buNone/>
                  <a:defRPr sz="4000" b="1" i="0" kern="1200">
                    <a:solidFill>
                      <a:schemeClr val="bg1"/>
                    </a:solidFill>
                    <a:latin typeface="Overpass Mono" pitchFamily="49" charset="77"/>
                    <a:ea typeface="Verdana" panose="020B0604030504040204" pitchFamily="34" charset="0"/>
                    <a:cs typeface="Verdana" panose="020B0604030504040204" pitchFamily="34" charset="0"/>
                  </a:defRPr>
                </a:lvl1pPr>
                <a:lvl2pPr marL="0" indent="0" algn="ctr" defTabSz="1219170" rtl="0" eaLnBrk="1" latinLnBrk="0" hangingPunct="1">
                  <a:lnSpc>
                    <a:spcPct val="90000"/>
                  </a:lnSpc>
                  <a:spcBef>
                    <a:spcPts val="1200"/>
                  </a:spcBef>
                  <a:buFont typeface="Arial" panose="020B0604020202020204" pitchFamily="34" charset="0"/>
                  <a:buNone/>
                  <a:defRPr sz="3200" b="1" i="0" kern="1200">
                    <a:solidFill>
                      <a:schemeClr val="bg1"/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defRPr>
                </a:lvl2pPr>
                <a:lvl3pPr marL="0" indent="0" algn="ctr" defTabSz="1219170" rtl="0" eaLnBrk="1" latinLnBrk="0" hangingPunct="1">
                  <a:lnSpc>
                    <a:spcPct val="90000"/>
                  </a:lnSpc>
                  <a:spcBef>
                    <a:spcPts val="1200"/>
                  </a:spcBef>
                  <a:buFont typeface="Arial" panose="020B0604020202020204" pitchFamily="34" charset="0"/>
                  <a:buNone/>
                  <a:defRPr sz="2800" kern="1200">
                    <a:solidFill>
                      <a:schemeClr val="bg1"/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defRPr>
                </a:lvl3pPr>
                <a:lvl4pPr marL="0" indent="0" algn="ctr" defTabSz="1219170" rtl="0" eaLnBrk="1" latinLnBrk="0" hangingPunct="1">
                  <a:lnSpc>
                    <a:spcPct val="90000"/>
                  </a:lnSpc>
                  <a:spcBef>
                    <a:spcPts val="1200"/>
                  </a:spcBef>
                  <a:buFont typeface="Arial" panose="020B0604020202020204" pitchFamily="34" charset="0"/>
                  <a:buNone/>
                  <a:defRPr sz="2400" kern="1200">
                    <a:solidFill>
                      <a:schemeClr val="bg1"/>
                    </a:solidFill>
                    <a:latin typeface="Overpass Mono" pitchFamily="49" charset="77"/>
                    <a:ea typeface="Verdana" panose="020B0604030504040204" pitchFamily="34" charset="0"/>
                    <a:cs typeface="Verdana" panose="020B0604030504040204" pitchFamily="34" charset="0"/>
                  </a:defRPr>
                </a:lvl4pPr>
                <a:lvl5pPr marL="0" indent="0" algn="ctr" defTabSz="1219170" rtl="0" eaLnBrk="1" latinLnBrk="0" hangingPunct="1">
                  <a:lnSpc>
                    <a:spcPct val="90000"/>
                  </a:lnSpc>
                  <a:spcBef>
                    <a:spcPts val="1200"/>
                  </a:spcBef>
                  <a:buFont typeface="Arial" panose="020B0604020202020204" pitchFamily="34" charset="0"/>
                  <a:buNone/>
                  <a:defRPr sz="2400" kern="1200">
                    <a:solidFill>
                      <a:schemeClr val="bg1"/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defRPr>
                </a:lvl5pPr>
                <a:lvl6pPr marL="3352716" indent="-304792" algn="l" defTabSz="1219170" rtl="0" eaLnBrk="1" latinLnBrk="0" hangingPunct="1">
                  <a:lnSpc>
                    <a:spcPct val="90000"/>
                  </a:lnSpc>
                  <a:spcBef>
                    <a:spcPts val="667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962301" indent="-304792" algn="l" defTabSz="1219170" rtl="0" eaLnBrk="1" latinLnBrk="0" hangingPunct="1">
                  <a:lnSpc>
                    <a:spcPct val="90000"/>
                  </a:lnSpc>
                  <a:spcBef>
                    <a:spcPts val="667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571886" indent="-304792" algn="l" defTabSz="1219170" rtl="0" eaLnBrk="1" latinLnBrk="0" hangingPunct="1">
                  <a:lnSpc>
                    <a:spcPct val="90000"/>
                  </a:lnSpc>
                  <a:spcBef>
                    <a:spcPts val="667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5181470" indent="-304792" algn="l" defTabSz="1219170" rtl="0" eaLnBrk="1" latinLnBrk="0" hangingPunct="1">
                  <a:lnSpc>
                    <a:spcPct val="90000"/>
                  </a:lnSpc>
                  <a:spcBef>
                    <a:spcPts val="667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GB" sz="2800" dirty="0" err="1"/>
                  <a:t>Amcan</a:t>
                </a:r>
                <a:r>
                  <a:rPr lang="en-GB" sz="2800" dirty="0"/>
                  <a:t> </a:t>
                </a:r>
                <a:r>
                  <a:rPr lang="en-GB" sz="2800" dirty="0" err="1"/>
                  <a:t>dysgu</a:t>
                </a:r>
                <a:endParaRPr lang="en-GB" sz="2800" dirty="0"/>
              </a:p>
            </p:txBody>
          </p:sp>
          <p:grpSp>
            <p:nvGrpSpPr>
              <p:cNvPr id="35" name="Group 34">
                <a:extLst>
                  <a:ext uri="{FF2B5EF4-FFF2-40B4-BE49-F238E27FC236}">
                    <a16:creationId xmlns:a16="http://schemas.microsoft.com/office/drawing/2014/main" id="{BE066125-A889-8842-8E2C-639F2A186C67}"/>
                  </a:ext>
                </a:extLst>
              </p:cNvPr>
              <p:cNvGrpSpPr/>
              <p:nvPr/>
            </p:nvGrpSpPr>
            <p:grpSpPr>
              <a:xfrm>
                <a:off x="2158072" y="2680893"/>
                <a:ext cx="366748" cy="366748"/>
                <a:chOff x="2118558" y="2663960"/>
                <a:chExt cx="366748" cy="366748"/>
              </a:xfrm>
            </p:grpSpPr>
            <p:sp>
              <p:nvSpPr>
                <p:cNvPr id="42" name="Rectangle 41">
                  <a:extLst>
                    <a:ext uri="{FF2B5EF4-FFF2-40B4-BE49-F238E27FC236}">
                      <a16:creationId xmlns:a16="http://schemas.microsoft.com/office/drawing/2014/main" id="{2B840AFA-A6FC-C04F-A1DF-9B73C1E6E00B}"/>
                    </a:ext>
                  </a:extLst>
                </p:cNvPr>
                <p:cNvSpPr/>
                <p:nvPr/>
              </p:nvSpPr>
              <p:spPr>
                <a:xfrm>
                  <a:off x="2118558" y="2663960"/>
                  <a:ext cx="366748" cy="366748"/>
                </a:xfrm>
                <a:prstGeom prst="rect">
                  <a:avLst/>
                </a:prstGeom>
                <a:solidFill>
                  <a:schemeClr val="bg1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cxnSp>
              <p:nvCxnSpPr>
                <p:cNvPr id="43" name="Straight Connector 42">
                  <a:extLst>
                    <a:ext uri="{FF2B5EF4-FFF2-40B4-BE49-F238E27FC236}">
                      <a16:creationId xmlns:a16="http://schemas.microsoft.com/office/drawing/2014/main" id="{7F59BB56-CEC0-B348-8685-4CF54350F30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210245" y="2847334"/>
                  <a:ext cx="183374" cy="0"/>
                </a:xfrm>
                <a:prstGeom prst="line">
                  <a:avLst/>
                </a:prstGeom>
                <a:ln w="28575">
                  <a:solidFill>
                    <a:srgbClr val="019967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36" name="Group 35">
                <a:extLst>
                  <a:ext uri="{FF2B5EF4-FFF2-40B4-BE49-F238E27FC236}">
                    <a16:creationId xmlns:a16="http://schemas.microsoft.com/office/drawing/2014/main" id="{35774C6B-B7A1-294F-876D-11A079A3CCA9}"/>
                  </a:ext>
                </a:extLst>
              </p:cNvPr>
              <p:cNvGrpSpPr/>
              <p:nvPr/>
            </p:nvGrpSpPr>
            <p:grpSpPr>
              <a:xfrm>
                <a:off x="12290940" y="2686867"/>
                <a:ext cx="776902" cy="366748"/>
                <a:chOff x="10581098" y="2669934"/>
                <a:chExt cx="776902" cy="366748"/>
              </a:xfrm>
            </p:grpSpPr>
            <p:sp>
              <p:nvSpPr>
                <p:cNvPr id="38" name="Rectangle 37">
                  <a:extLst>
                    <a:ext uri="{FF2B5EF4-FFF2-40B4-BE49-F238E27FC236}">
                      <a16:creationId xmlns:a16="http://schemas.microsoft.com/office/drawing/2014/main" id="{706CCFA5-442A-924C-925E-B75E5DE3116E}"/>
                    </a:ext>
                  </a:extLst>
                </p:cNvPr>
                <p:cNvSpPr/>
                <p:nvPr/>
              </p:nvSpPr>
              <p:spPr>
                <a:xfrm>
                  <a:off x="10581098" y="2669934"/>
                  <a:ext cx="366748" cy="366748"/>
                </a:xfrm>
                <a:prstGeom prst="rect">
                  <a:avLst/>
                </a:prstGeom>
                <a:solidFill>
                  <a:schemeClr val="bg1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9" name="Rectangle 38">
                  <a:extLst>
                    <a:ext uri="{FF2B5EF4-FFF2-40B4-BE49-F238E27FC236}">
                      <a16:creationId xmlns:a16="http://schemas.microsoft.com/office/drawing/2014/main" id="{3EB862ED-5F9F-BD4D-BA34-E5CC2D1D204E}"/>
                    </a:ext>
                  </a:extLst>
                </p:cNvPr>
                <p:cNvSpPr/>
                <p:nvPr/>
              </p:nvSpPr>
              <p:spPr>
                <a:xfrm>
                  <a:off x="10991252" y="2669934"/>
                  <a:ext cx="366748" cy="366748"/>
                </a:xfrm>
                <a:prstGeom prst="rect">
                  <a:avLst/>
                </a:prstGeom>
                <a:solidFill>
                  <a:schemeClr val="bg1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40" name="Triangle 39">
                  <a:extLst>
                    <a:ext uri="{FF2B5EF4-FFF2-40B4-BE49-F238E27FC236}">
                      <a16:creationId xmlns:a16="http://schemas.microsoft.com/office/drawing/2014/main" id="{DDF3FE2D-4080-E444-ADD2-DA7991346E53}"/>
                    </a:ext>
                  </a:extLst>
                </p:cNvPr>
                <p:cNvSpPr/>
                <p:nvPr/>
              </p:nvSpPr>
              <p:spPr>
                <a:xfrm>
                  <a:off x="11095639" y="2802679"/>
                  <a:ext cx="157973" cy="101259"/>
                </a:xfrm>
                <a:prstGeom prst="triangle">
                  <a:avLst/>
                </a:prstGeom>
                <a:solidFill>
                  <a:srgbClr val="019967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1" name="Triangle 40">
                  <a:extLst>
                    <a:ext uri="{FF2B5EF4-FFF2-40B4-BE49-F238E27FC236}">
                      <a16:creationId xmlns:a16="http://schemas.microsoft.com/office/drawing/2014/main" id="{610F19A1-43C2-7346-9CD4-8CC93A0794E9}"/>
                    </a:ext>
                  </a:extLst>
                </p:cNvPr>
                <p:cNvSpPr/>
                <p:nvPr/>
              </p:nvSpPr>
              <p:spPr>
                <a:xfrm rot="10800000">
                  <a:off x="10685485" y="2802679"/>
                  <a:ext cx="157973" cy="101259"/>
                </a:xfrm>
                <a:prstGeom prst="triangle">
                  <a:avLst/>
                </a:prstGeom>
                <a:solidFill>
                  <a:srgbClr val="019967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sp>
          <p:nvSpPr>
            <p:cNvPr id="76" name="TextBox 75">
              <a:extLst>
                <a:ext uri="{FF2B5EF4-FFF2-40B4-BE49-F238E27FC236}">
                  <a16:creationId xmlns:a16="http://schemas.microsoft.com/office/drawing/2014/main" id="{AA9E7E89-79EB-CA46-A6BC-2F5453715976}"/>
                </a:ext>
              </a:extLst>
            </p:cNvPr>
            <p:cNvSpPr txBox="1"/>
            <p:nvPr/>
          </p:nvSpPr>
          <p:spPr>
            <a:xfrm>
              <a:off x="1070518" y="1005870"/>
              <a:ext cx="9701658" cy="181588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br>
                <a:rPr lang="en-GB" sz="2800" b="1" dirty="0">
                  <a:solidFill>
                    <a:srgbClr val="019967"/>
                  </a:solidFill>
                  <a:latin typeface="Overpass Mono" pitchFamily="49" charset="77"/>
                </a:rPr>
              </a:br>
              <a:r>
                <a:rPr lang="en-GB" sz="2800" b="1" dirty="0" err="1">
                  <a:solidFill>
                    <a:srgbClr val="019967"/>
                  </a:solidFill>
                  <a:latin typeface="Overpass Mono" pitchFamily="49" charset="77"/>
                </a:rPr>
                <a:t>Bydd</a:t>
              </a:r>
              <a:r>
                <a:rPr lang="en-GB" sz="2800" b="1" dirty="0">
                  <a:solidFill>
                    <a:srgbClr val="019967"/>
                  </a:solidFill>
                  <a:latin typeface="Overpass Mono" pitchFamily="49" charset="77"/>
                </a:rPr>
                <a:t> y </a:t>
              </a:r>
              <a:r>
                <a:rPr lang="en-GB" sz="2800" b="1" dirty="0" err="1">
                  <a:solidFill>
                    <a:srgbClr val="019967"/>
                  </a:solidFill>
                  <a:latin typeface="Overpass Mono" pitchFamily="49" charset="77"/>
                </a:rPr>
                <a:t>disgyblion</a:t>
              </a:r>
              <a:r>
                <a:rPr lang="en-GB" sz="2800" b="1" dirty="0">
                  <a:solidFill>
                    <a:srgbClr val="019967"/>
                  </a:solidFill>
                  <a:latin typeface="Overpass Mono" pitchFamily="49" charset="77"/>
                </a:rPr>
                <a:t> </a:t>
              </a:r>
              <a:r>
                <a:rPr lang="en-GB" sz="2800" b="1" dirty="0" err="1">
                  <a:solidFill>
                    <a:srgbClr val="019967"/>
                  </a:solidFill>
                  <a:latin typeface="Overpass Mono" pitchFamily="49" charset="77"/>
                </a:rPr>
                <a:t>yn</a:t>
              </a:r>
              <a:r>
                <a:rPr lang="en-GB" sz="2800" b="1" dirty="0">
                  <a:solidFill>
                    <a:srgbClr val="019967"/>
                  </a:solidFill>
                  <a:latin typeface="Overpass Mono" pitchFamily="49" charset="77"/>
                </a:rPr>
                <a:t> </a:t>
              </a:r>
              <a:r>
                <a:rPr lang="en-GB" sz="2800" b="1" dirty="0" err="1">
                  <a:solidFill>
                    <a:srgbClr val="019967"/>
                  </a:solidFill>
                  <a:latin typeface="Overpass Mono" pitchFamily="49" charset="77"/>
                </a:rPr>
                <a:t>dysgu</a:t>
              </a:r>
              <a:r>
                <a:rPr lang="en-GB" sz="2800" b="1" dirty="0">
                  <a:solidFill>
                    <a:srgbClr val="019967"/>
                  </a:solidFill>
                  <a:latin typeface="Overpass Mono" pitchFamily="49" charset="77"/>
                </a:rPr>
                <a:t> </a:t>
              </a:r>
              <a:r>
                <a:rPr lang="en-GB" sz="2800" b="1" dirty="0" err="1">
                  <a:solidFill>
                    <a:srgbClr val="019967"/>
                  </a:solidFill>
                  <a:latin typeface="Overpass Mono" pitchFamily="49" charset="77"/>
                </a:rPr>
                <a:t>beth</a:t>
              </a:r>
              <a:r>
                <a:rPr lang="en-GB" sz="2800" b="1" dirty="0">
                  <a:solidFill>
                    <a:srgbClr val="019967"/>
                  </a:solidFill>
                  <a:latin typeface="Overpass Mono" pitchFamily="49" charset="77"/>
                </a:rPr>
                <a:t> </a:t>
              </a:r>
              <a:r>
                <a:rPr lang="en-GB" sz="2800" b="1" dirty="0" err="1">
                  <a:solidFill>
                    <a:srgbClr val="019967"/>
                  </a:solidFill>
                  <a:latin typeface="Overpass Mono" pitchFamily="49" charset="77"/>
                </a:rPr>
                <a:t>yw’r</a:t>
              </a:r>
              <a:r>
                <a:rPr lang="en-GB" sz="2800" b="1" dirty="0">
                  <a:solidFill>
                    <a:srgbClr val="019967"/>
                  </a:solidFill>
                  <a:latin typeface="Overpass Mono" pitchFamily="49" charset="77"/>
                </a:rPr>
                <a:t> Cod Plant a </a:t>
              </a:r>
              <a:r>
                <a:rPr lang="en-GB" sz="2800" b="1" dirty="0" err="1">
                  <a:solidFill>
                    <a:srgbClr val="019967"/>
                  </a:solidFill>
                  <a:latin typeface="Overpass Mono" pitchFamily="49" charset="77"/>
                </a:rPr>
                <a:t>pham</a:t>
              </a:r>
              <a:r>
                <a:rPr lang="en-GB" sz="2800" b="1" dirty="0">
                  <a:solidFill>
                    <a:srgbClr val="019967"/>
                  </a:solidFill>
                  <a:latin typeface="Overpass Mono" pitchFamily="49" charset="77"/>
                </a:rPr>
                <a:t> </a:t>
              </a:r>
              <a:r>
                <a:rPr lang="en-GB" sz="2800" b="1" dirty="0" err="1">
                  <a:solidFill>
                    <a:srgbClr val="019967"/>
                  </a:solidFill>
                  <a:latin typeface="Overpass Mono" pitchFamily="49" charset="77"/>
                </a:rPr>
                <a:t>mae’n</a:t>
              </a:r>
              <a:r>
                <a:rPr lang="en-GB" sz="2800" b="1" dirty="0">
                  <a:solidFill>
                    <a:srgbClr val="019967"/>
                  </a:solidFill>
                  <a:latin typeface="Overpass Mono" pitchFamily="49" charset="77"/>
                </a:rPr>
                <a:t> </a:t>
              </a:r>
              <a:r>
                <a:rPr lang="en-GB" sz="2800" b="1" dirty="0" err="1">
                  <a:solidFill>
                    <a:srgbClr val="019967"/>
                  </a:solidFill>
                  <a:latin typeface="Overpass Mono" pitchFamily="49" charset="77"/>
                </a:rPr>
                <a:t>bwysig</a:t>
              </a:r>
              <a:r>
                <a:rPr lang="en-GB" sz="2800" b="1" dirty="0">
                  <a:solidFill>
                    <a:srgbClr val="019967"/>
                  </a:solidFill>
                  <a:latin typeface="Overpass Mono" pitchFamily="49" charset="77"/>
                </a:rPr>
                <a:t> </a:t>
              </a:r>
              <a:r>
                <a:rPr lang="en-GB" sz="2800" b="1" dirty="0" err="1">
                  <a:solidFill>
                    <a:srgbClr val="019967"/>
                  </a:solidFill>
                  <a:latin typeface="Overpass Mono" pitchFamily="49" charset="77"/>
                </a:rPr>
                <a:t>diogelu</a:t>
              </a:r>
              <a:r>
                <a:rPr lang="en-GB" sz="2800" b="1" dirty="0">
                  <a:solidFill>
                    <a:srgbClr val="019967"/>
                  </a:solidFill>
                  <a:latin typeface="Overpass Mono" pitchFamily="49" charset="77"/>
                </a:rPr>
                <a:t> </a:t>
              </a:r>
              <a:r>
                <a:rPr lang="en-GB" sz="2800" b="1" dirty="0" err="1">
                  <a:solidFill>
                    <a:srgbClr val="019967"/>
                  </a:solidFill>
                  <a:latin typeface="Overpass Mono" pitchFamily="49" charset="77"/>
                </a:rPr>
                <a:t>eu</a:t>
              </a:r>
              <a:r>
                <a:rPr lang="en-GB" sz="2800" b="1" dirty="0">
                  <a:solidFill>
                    <a:srgbClr val="019967"/>
                  </a:solidFill>
                  <a:latin typeface="Overpass Mono" pitchFamily="49" charset="77"/>
                </a:rPr>
                <a:t> </a:t>
              </a:r>
              <a:r>
                <a:rPr lang="en-GB" sz="2800" b="1" dirty="0" err="1">
                  <a:solidFill>
                    <a:srgbClr val="019967"/>
                  </a:solidFill>
                  <a:latin typeface="Overpass Mono" pitchFamily="49" charset="77"/>
                </a:rPr>
                <a:t>hawliau</a:t>
              </a:r>
              <a:r>
                <a:rPr lang="en-GB" sz="2800" b="1" dirty="0">
                  <a:solidFill>
                    <a:srgbClr val="019967"/>
                  </a:solidFill>
                  <a:latin typeface="Overpass Mono" pitchFamily="49" charset="77"/>
                </a:rPr>
                <a:t> </a:t>
              </a:r>
              <a:r>
                <a:rPr lang="en-GB" sz="2800" b="1" dirty="0" err="1">
                  <a:solidFill>
                    <a:srgbClr val="019967"/>
                  </a:solidFill>
                  <a:latin typeface="Overpass Mono" pitchFamily="49" charset="77"/>
                </a:rPr>
                <a:t>digidol</a:t>
              </a:r>
              <a:r>
                <a:rPr lang="en-GB" sz="2800" b="1" dirty="0">
                  <a:solidFill>
                    <a:srgbClr val="019967"/>
                  </a:solidFill>
                  <a:latin typeface="Overpass Mono" pitchFamily="49" charset="77"/>
                </a:rPr>
                <a:t>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1460789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53" presetClass="entr" presetSubtype="16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A778C7CC-21F2-1A41-B728-8D46F925FBA7}"/>
              </a:ext>
            </a:extLst>
          </p:cNvPr>
          <p:cNvSpPr/>
          <p:nvPr/>
        </p:nvSpPr>
        <p:spPr>
          <a:xfrm>
            <a:off x="-178077" y="-218550"/>
            <a:ext cx="10080000" cy="4870938"/>
          </a:xfrm>
          <a:prstGeom prst="rect">
            <a:avLst/>
          </a:prstGeom>
          <a:solidFill>
            <a:schemeClr val="bg1"/>
          </a:solidFill>
          <a:ln w="34925">
            <a:solidFill>
              <a:srgbClr val="01996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/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DE33F15B-6229-3646-A28B-44246D166BD2}"/>
              </a:ext>
            </a:extLst>
          </p:cNvPr>
          <p:cNvSpPr txBox="1">
            <a:spLocks/>
          </p:cNvSpPr>
          <p:nvPr/>
        </p:nvSpPr>
        <p:spPr>
          <a:xfrm>
            <a:off x="692201" y="611125"/>
            <a:ext cx="8954217" cy="3283686"/>
          </a:xfrm>
          <a:prstGeom prst="rect">
            <a:avLst/>
          </a:prstGeom>
        </p:spPr>
        <p:txBody>
          <a:bodyPr/>
          <a:lstStyle>
            <a:lvl1pPr algn="l" defTabSz="1219170" rtl="0" eaLnBrk="1" latinLnBrk="0" hangingPunct="1">
              <a:lnSpc>
                <a:spcPts val="6800"/>
              </a:lnSpc>
              <a:spcBef>
                <a:spcPct val="0"/>
              </a:spcBef>
              <a:buNone/>
              <a:defRPr sz="5500" b="0" i="0" kern="1200">
                <a:solidFill>
                  <a:schemeClr val="tx1"/>
                </a:solidFill>
                <a:latin typeface="Overpass Mono" pitchFamily="49" charset="77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en-GB" sz="3600" b="1" dirty="0" err="1">
                <a:solidFill>
                  <a:schemeClr val="dk1"/>
                </a:solidFill>
                <a:ea typeface="Calibri"/>
                <a:cs typeface="Calibri"/>
                <a:sym typeface="Calibri"/>
              </a:rPr>
              <a:t>Dyfalwch</a:t>
            </a:r>
            <a:r>
              <a:rPr lang="en-GB" sz="3600" b="1" dirty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! </a:t>
            </a:r>
          </a:p>
          <a:p>
            <a:pPr>
              <a:lnSpc>
                <a:spcPct val="100000"/>
              </a:lnSpc>
            </a:pPr>
            <a:endParaRPr lang="en-GB" sz="2400" dirty="0">
              <a:solidFill>
                <a:schemeClr val="dk1"/>
              </a:solidFill>
              <a:ea typeface="Calibri"/>
              <a:cs typeface="Calibri"/>
              <a:sym typeface="Calibri"/>
            </a:endParaRPr>
          </a:p>
          <a:p>
            <a:pPr lvl="0">
              <a:lnSpc>
                <a:spcPct val="110000"/>
              </a:lnSpc>
              <a:spcBef>
                <a:spcPts val="0"/>
              </a:spcBef>
            </a:pPr>
            <a:r>
              <a:rPr lang="en-GB" sz="2400" dirty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Pa </a:t>
            </a:r>
            <a:r>
              <a:rPr lang="en-GB" sz="2400" dirty="0" err="1">
                <a:solidFill>
                  <a:schemeClr val="dk1"/>
                </a:solidFill>
                <a:ea typeface="Calibri"/>
                <a:cs typeface="Calibri"/>
                <a:sym typeface="Calibri"/>
              </a:rPr>
              <a:t>ganran</a:t>
            </a:r>
            <a:r>
              <a:rPr lang="en-GB" sz="2400" dirty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 o </a:t>
            </a:r>
            <a:r>
              <a:rPr lang="en-GB" sz="2400" dirty="0" err="1">
                <a:solidFill>
                  <a:schemeClr val="dk1"/>
                </a:solidFill>
                <a:ea typeface="Calibri"/>
                <a:cs typeface="Calibri"/>
                <a:sym typeface="Calibri"/>
              </a:rPr>
              <a:t>blant</a:t>
            </a:r>
            <a:r>
              <a:rPr lang="en-GB" sz="2400" dirty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 9 </a:t>
            </a:r>
            <a:r>
              <a:rPr lang="en-GB" sz="2400" dirty="0" err="1">
                <a:solidFill>
                  <a:schemeClr val="dk1"/>
                </a:solidFill>
                <a:ea typeface="Calibri"/>
                <a:cs typeface="Calibri"/>
                <a:sym typeface="Calibri"/>
              </a:rPr>
              <a:t>i</a:t>
            </a:r>
            <a:r>
              <a:rPr lang="en-GB" sz="2400" dirty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 11 </a:t>
            </a:r>
            <a:r>
              <a:rPr lang="en-GB" sz="2400" dirty="0" err="1">
                <a:solidFill>
                  <a:schemeClr val="dk1"/>
                </a:solidFill>
                <a:ea typeface="Calibri"/>
                <a:cs typeface="Calibri"/>
                <a:sym typeface="Calibri"/>
              </a:rPr>
              <a:t>oed</a:t>
            </a:r>
            <a:r>
              <a:rPr lang="en-GB" sz="2400" dirty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...</a:t>
            </a:r>
            <a:r>
              <a:rPr lang="en-GB" sz="3600" b="1" dirty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 </a:t>
            </a:r>
          </a:p>
        </p:txBody>
      </p:sp>
      <p:grpSp>
        <p:nvGrpSpPr>
          <p:cNvPr id="46" name="Group 45">
            <a:extLst>
              <a:ext uri="{FF2B5EF4-FFF2-40B4-BE49-F238E27FC236}">
                <a16:creationId xmlns:a16="http://schemas.microsoft.com/office/drawing/2014/main" id="{F8F76F6F-0359-0248-BA97-9A5A1043DB0F}"/>
              </a:ext>
            </a:extLst>
          </p:cNvPr>
          <p:cNvGrpSpPr/>
          <p:nvPr/>
        </p:nvGrpSpPr>
        <p:grpSpPr>
          <a:xfrm>
            <a:off x="817721" y="2609130"/>
            <a:ext cx="3257906" cy="3024371"/>
            <a:chOff x="817721" y="2766489"/>
            <a:chExt cx="3257906" cy="3024371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834954D8-5A1D-FF4D-91A0-1F315938166E}"/>
                </a:ext>
              </a:extLst>
            </p:cNvPr>
            <p:cNvSpPr/>
            <p:nvPr/>
          </p:nvSpPr>
          <p:spPr>
            <a:xfrm>
              <a:off x="817721" y="3061075"/>
              <a:ext cx="2962646" cy="2729785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rgbClr val="01996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spc="-150" dirty="0" err="1">
                  <a:solidFill>
                    <a:srgbClr val="019967"/>
                  </a:solidFill>
                  <a:latin typeface="Overpass Mono" pitchFamily="49" charset="77"/>
                </a:rPr>
                <a:t>sy’n</a:t>
              </a:r>
              <a:r>
                <a:rPr lang="en-US" sz="2400" spc="-150" dirty="0">
                  <a:solidFill>
                    <a:srgbClr val="019967"/>
                  </a:solidFill>
                  <a:latin typeface="Overpass Mono" pitchFamily="49" charset="77"/>
                </a:rPr>
                <a:t> </a:t>
              </a:r>
              <a:r>
                <a:rPr lang="en-US" sz="2400" spc="-150" dirty="0" err="1">
                  <a:solidFill>
                    <a:srgbClr val="019967"/>
                  </a:solidFill>
                  <a:latin typeface="Overpass Mono" pitchFamily="49" charset="77"/>
                </a:rPr>
                <a:t>chwarae</a:t>
              </a:r>
              <a:r>
                <a:rPr lang="en-US" sz="2400" spc="-150" dirty="0">
                  <a:solidFill>
                    <a:srgbClr val="019967"/>
                  </a:solidFill>
                  <a:latin typeface="Overpass Mono" pitchFamily="49" charset="77"/>
                </a:rPr>
                <a:t> </a:t>
              </a:r>
              <a:r>
                <a:rPr lang="en-US" sz="2400" spc="-150" dirty="0" err="1">
                  <a:solidFill>
                    <a:srgbClr val="019967"/>
                  </a:solidFill>
                  <a:latin typeface="Overpass Mono" pitchFamily="49" charset="77"/>
                </a:rPr>
                <a:t>gemau</a:t>
              </a:r>
              <a:r>
                <a:rPr lang="en-US" sz="2400" spc="-150" dirty="0">
                  <a:solidFill>
                    <a:srgbClr val="019967"/>
                  </a:solidFill>
                  <a:latin typeface="Overpass Mono" pitchFamily="49" charset="77"/>
                </a:rPr>
                <a:t> </a:t>
              </a:r>
              <a:r>
                <a:rPr lang="en-US" sz="2400" spc="-150" dirty="0" err="1">
                  <a:solidFill>
                    <a:srgbClr val="019967"/>
                  </a:solidFill>
                  <a:latin typeface="Overpass Mono" pitchFamily="49" charset="77"/>
                </a:rPr>
                <a:t>ar-lein</a:t>
              </a:r>
              <a:endParaRPr lang="en-US" sz="2400" spc="-150" dirty="0">
                <a:solidFill>
                  <a:srgbClr val="019967"/>
                </a:solidFill>
                <a:latin typeface="Overpass Mono" pitchFamily="49" charset="77"/>
              </a:endParaRPr>
            </a:p>
          </p:txBody>
        </p:sp>
        <p:grpSp>
          <p:nvGrpSpPr>
            <p:cNvPr id="33" name="Group 32">
              <a:extLst>
                <a:ext uri="{FF2B5EF4-FFF2-40B4-BE49-F238E27FC236}">
                  <a16:creationId xmlns:a16="http://schemas.microsoft.com/office/drawing/2014/main" id="{29E90AB6-9FCE-1843-935E-16D873F75560}"/>
                </a:ext>
              </a:extLst>
            </p:cNvPr>
            <p:cNvGrpSpPr/>
            <p:nvPr/>
          </p:nvGrpSpPr>
          <p:grpSpPr>
            <a:xfrm>
              <a:off x="3466159" y="2766489"/>
              <a:ext cx="609468" cy="609469"/>
              <a:chOff x="13421926" y="1527309"/>
              <a:chExt cx="497688" cy="497689"/>
            </a:xfrm>
          </p:grpSpPr>
          <p:sp>
            <p:nvSpPr>
              <p:cNvPr id="34" name="Oval 33">
                <a:extLst>
                  <a:ext uri="{FF2B5EF4-FFF2-40B4-BE49-F238E27FC236}">
                    <a16:creationId xmlns:a16="http://schemas.microsoft.com/office/drawing/2014/main" id="{DEDC2A8F-7565-B247-BAE4-84C4A1A77AAC}"/>
                  </a:ext>
                </a:extLst>
              </p:cNvPr>
              <p:cNvSpPr/>
              <p:nvPr/>
            </p:nvSpPr>
            <p:spPr>
              <a:xfrm>
                <a:off x="13421926" y="1527309"/>
                <a:ext cx="497688" cy="497688"/>
              </a:xfrm>
              <a:prstGeom prst="ellipse">
                <a:avLst/>
              </a:prstGeom>
              <a:solidFill>
                <a:schemeClr val="bg1"/>
              </a:solidFill>
              <a:ln w="38100">
                <a:solidFill>
                  <a:srgbClr val="019967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5" name="Content Placeholder 3">
                <a:extLst>
                  <a:ext uri="{FF2B5EF4-FFF2-40B4-BE49-F238E27FC236}">
                    <a16:creationId xmlns:a16="http://schemas.microsoft.com/office/drawing/2014/main" id="{67BE5DA1-5623-CD46-A704-51595A2F99C7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3564007" y="1573552"/>
                <a:ext cx="213528" cy="451446"/>
              </a:xfrm>
              <a:prstGeom prst="rect">
                <a:avLst/>
              </a:prstGeom>
            </p:spPr>
            <p:txBody>
              <a:bodyPr anchor="ctr" anchorCtr="0"/>
              <a:lstStyle>
                <a:lvl1pPr marL="0" indent="0" algn="l" defTabSz="1219170" rtl="0" eaLnBrk="1" latinLnBrk="0" hangingPunct="1">
                  <a:lnSpc>
                    <a:spcPct val="90000"/>
                  </a:lnSpc>
                  <a:spcBef>
                    <a:spcPts val="1200"/>
                  </a:spcBef>
                  <a:buFont typeface="Arial" panose="020B0604020202020204" pitchFamily="34" charset="0"/>
                  <a:buNone/>
                  <a:defRPr sz="4000" b="1" i="0" kern="1200">
                    <a:solidFill>
                      <a:schemeClr val="tx1"/>
                    </a:solidFill>
                    <a:latin typeface="Overpass Mono" pitchFamily="49" charset="77"/>
                    <a:ea typeface="Verdana" panose="020B0604030504040204" pitchFamily="34" charset="0"/>
                    <a:cs typeface="Verdana" panose="020B0604030504040204" pitchFamily="34" charset="0"/>
                  </a:defRPr>
                </a:lvl1pPr>
                <a:lvl2pPr marL="0" indent="0" algn="l" defTabSz="1219170" rtl="0" eaLnBrk="1" latinLnBrk="0" hangingPunct="1">
                  <a:lnSpc>
                    <a:spcPct val="90000"/>
                  </a:lnSpc>
                  <a:spcBef>
                    <a:spcPts val="1200"/>
                  </a:spcBef>
                  <a:buFont typeface="Arial" panose="020B0604020202020204" pitchFamily="34" charset="0"/>
                  <a:buNone/>
                  <a:defRPr sz="3200" b="1" i="0" kern="1200">
                    <a:solidFill>
                      <a:schemeClr val="tx1"/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defRPr>
                </a:lvl2pPr>
                <a:lvl3pPr marL="0" indent="0" algn="l" defTabSz="1219170" rtl="0" eaLnBrk="1" latinLnBrk="0" hangingPunct="1">
                  <a:lnSpc>
                    <a:spcPct val="90000"/>
                  </a:lnSpc>
                  <a:spcBef>
                    <a:spcPts val="1200"/>
                  </a:spcBef>
                  <a:buFont typeface="Arial" panose="020B0604020202020204" pitchFamily="34" charset="0"/>
                  <a:buNone/>
                  <a:defRPr sz="2800" kern="1200">
                    <a:solidFill>
                      <a:schemeClr val="tx1"/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defRPr>
                </a:lvl3pPr>
                <a:lvl4pPr marL="0" indent="0" algn="ctr" defTabSz="1219170" rtl="0" eaLnBrk="1" latinLnBrk="0" hangingPunct="1">
                  <a:lnSpc>
                    <a:spcPct val="90000"/>
                  </a:lnSpc>
                  <a:spcBef>
                    <a:spcPts val="1200"/>
                  </a:spcBef>
                  <a:buFont typeface="Arial" panose="020B0604020202020204" pitchFamily="34" charset="0"/>
                  <a:buNone/>
                  <a:defRPr sz="2800" b="1" kern="1200">
                    <a:solidFill>
                      <a:srgbClr val="019967"/>
                    </a:solidFill>
                    <a:latin typeface="Overpass Mono" pitchFamily="49" charset="77"/>
                    <a:ea typeface="Verdana" panose="020B0604030504040204" pitchFamily="34" charset="0"/>
                    <a:cs typeface="Verdana" panose="020B0604030504040204" pitchFamily="34" charset="0"/>
                  </a:defRPr>
                </a:lvl4pPr>
                <a:lvl5pPr marL="0" indent="0" algn="l" defTabSz="1219170" rtl="0" eaLnBrk="1" latinLnBrk="0" hangingPunct="1">
                  <a:lnSpc>
                    <a:spcPct val="90000"/>
                  </a:lnSpc>
                  <a:spcBef>
                    <a:spcPts val="1200"/>
                  </a:spcBef>
                  <a:buFont typeface="Arial" panose="020B0604020202020204" pitchFamily="34" charset="0"/>
                  <a:buNone/>
                  <a:defRPr sz="2400" kern="1200">
                    <a:solidFill>
                      <a:schemeClr val="tx1"/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defRPr>
                </a:lvl5pPr>
                <a:lvl6pPr marL="3352716" indent="-304792" algn="l" defTabSz="1219170" rtl="0" eaLnBrk="1" latinLnBrk="0" hangingPunct="1">
                  <a:lnSpc>
                    <a:spcPct val="90000"/>
                  </a:lnSpc>
                  <a:spcBef>
                    <a:spcPts val="667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962301" indent="-304792" algn="l" defTabSz="1219170" rtl="0" eaLnBrk="1" latinLnBrk="0" hangingPunct="1">
                  <a:lnSpc>
                    <a:spcPct val="90000"/>
                  </a:lnSpc>
                  <a:spcBef>
                    <a:spcPts val="667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571886" indent="-304792" algn="l" defTabSz="1219170" rtl="0" eaLnBrk="1" latinLnBrk="0" hangingPunct="1">
                  <a:lnSpc>
                    <a:spcPct val="90000"/>
                  </a:lnSpc>
                  <a:spcBef>
                    <a:spcPts val="667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5181470" indent="-304792" algn="l" defTabSz="1219170" rtl="0" eaLnBrk="1" latinLnBrk="0" hangingPunct="1">
                  <a:lnSpc>
                    <a:spcPct val="90000"/>
                  </a:lnSpc>
                  <a:spcBef>
                    <a:spcPts val="667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lvl="3"/>
                <a:r>
                  <a:rPr lang="en-GB" dirty="0"/>
                  <a:t>?</a:t>
                </a:r>
              </a:p>
            </p:txBody>
          </p:sp>
        </p:grpSp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id="{8DF328E0-5546-DE4D-B373-81CDBAEDBA7C}"/>
              </a:ext>
            </a:extLst>
          </p:cNvPr>
          <p:cNvGrpSpPr/>
          <p:nvPr/>
        </p:nvGrpSpPr>
        <p:grpSpPr>
          <a:xfrm>
            <a:off x="4594927" y="3894811"/>
            <a:ext cx="3268929" cy="3024371"/>
            <a:chOff x="4594927" y="2766489"/>
            <a:chExt cx="3268929" cy="3024371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CEC2BEC2-856B-1D46-B763-FD2E6DCE2F8F}"/>
                </a:ext>
              </a:extLst>
            </p:cNvPr>
            <p:cNvSpPr/>
            <p:nvPr/>
          </p:nvSpPr>
          <p:spPr>
            <a:xfrm>
              <a:off x="4594927" y="3061075"/>
              <a:ext cx="2962646" cy="2729785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rgbClr val="01996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spc="-150" dirty="0" err="1">
                  <a:solidFill>
                    <a:srgbClr val="019967"/>
                  </a:solidFill>
                  <a:latin typeface="Overpass Mono" pitchFamily="49" charset="77"/>
                </a:rPr>
                <a:t>sy’n</a:t>
              </a:r>
              <a:r>
                <a:rPr lang="en-US" sz="2400" spc="-150" dirty="0">
                  <a:solidFill>
                    <a:srgbClr val="019967"/>
                  </a:solidFill>
                  <a:latin typeface="Overpass Mono" pitchFamily="49" charset="77"/>
                </a:rPr>
                <a:t> </a:t>
              </a:r>
              <a:r>
                <a:rPr lang="en-US" sz="2400" spc="-150" dirty="0" err="1">
                  <a:solidFill>
                    <a:srgbClr val="019967"/>
                  </a:solidFill>
                  <a:latin typeface="Overpass Mono" pitchFamily="49" charset="77"/>
                </a:rPr>
                <a:t>defnyddio’r</a:t>
              </a:r>
              <a:r>
                <a:rPr lang="en-US" sz="2400" spc="-150" dirty="0">
                  <a:solidFill>
                    <a:srgbClr val="019967"/>
                  </a:solidFill>
                  <a:latin typeface="Overpass Mono" pitchFamily="49" charset="77"/>
                </a:rPr>
                <a:t> </a:t>
              </a:r>
              <a:r>
                <a:rPr lang="en-US" sz="2400" spc="-150" dirty="0" err="1">
                  <a:solidFill>
                    <a:srgbClr val="019967"/>
                  </a:solidFill>
                  <a:latin typeface="Overpass Mono" pitchFamily="49" charset="77"/>
                </a:rPr>
                <a:t>cyfryngau</a:t>
              </a:r>
              <a:r>
                <a:rPr lang="en-US" sz="2400" spc="-150" dirty="0">
                  <a:solidFill>
                    <a:srgbClr val="019967"/>
                  </a:solidFill>
                  <a:latin typeface="Overpass Mono" pitchFamily="49" charset="77"/>
                </a:rPr>
                <a:t> </a:t>
              </a:r>
              <a:r>
                <a:rPr lang="en-US" sz="2400" spc="-150" dirty="0" err="1">
                  <a:solidFill>
                    <a:srgbClr val="019967"/>
                  </a:solidFill>
                  <a:latin typeface="Overpass Mono" pitchFamily="49" charset="77"/>
                </a:rPr>
                <a:t>cymdeithasol</a:t>
              </a:r>
              <a:endParaRPr lang="en-US" sz="2400" spc="-150" dirty="0">
                <a:solidFill>
                  <a:srgbClr val="019967"/>
                </a:solidFill>
                <a:latin typeface="Overpass Mono" pitchFamily="49" charset="77"/>
              </a:endParaRPr>
            </a:p>
          </p:txBody>
        </p:sp>
        <p:grpSp>
          <p:nvGrpSpPr>
            <p:cNvPr id="36" name="Group 35">
              <a:extLst>
                <a:ext uri="{FF2B5EF4-FFF2-40B4-BE49-F238E27FC236}">
                  <a16:creationId xmlns:a16="http://schemas.microsoft.com/office/drawing/2014/main" id="{C1551AB0-502D-1240-B118-A066399C6A3C}"/>
                </a:ext>
              </a:extLst>
            </p:cNvPr>
            <p:cNvGrpSpPr/>
            <p:nvPr/>
          </p:nvGrpSpPr>
          <p:grpSpPr>
            <a:xfrm>
              <a:off x="7254388" y="2766489"/>
              <a:ext cx="609468" cy="609469"/>
              <a:chOff x="13421926" y="1527309"/>
              <a:chExt cx="497688" cy="497689"/>
            </a:xfrm>
          </p:grpSpPr>
          <p:sp>
            <p:nvSpPr>
              <p:cNvPr id="37" name="Oval 36">
                <a:extLst>
                  <a:ext uri="{FF2B5EF4-FFF2-40B4-BE49-F238E27FC236}">
                    <a16:creationId xmlns:a16="http://schemas.microsoft.com/office/drawing/2014/main" id="{876D5AAB-AFC6-D648-92FB-C54349977C26}"/>
                  </a:ext>
                </a:extLst>
              </p:cNvPr>
              <p:cNvSpPr/>
              <p:nvPr/>
            </p:nvSpPr>
            <p:spPr>
              <a:xfrm>
                <a:off x="13421926" y="1527309"/>
                <a:ext cx="497688" cy="497688"/>
              </a:xfrm>
              <a:prstGeom prst="ellipse">
                <a:avLst/>
              </a:prstGeom>
              <a:solidFill>
                <a:schemeClr val="bg1"/>
              </a:solidFill>
              <a:ln w="38100">
                <a:solidFill>
                  <a:srgbClr val="019967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8" name="Content Placeholder 3">
                <a:extLst>
                  <a:ext uri="{FF2B5EF4-FFF2-40B4-BE49-F238E27FC236}">
                    <a16:creationId xmlns:a16="http://schemas.microsoft.com/office/drawing/2014/main" id="{4E765D6E-B481-AC40-9ABC-1205335C4F9A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3564007" y="1573552"/>
                <a:ext cx="213528" cy="451446"/>
              </a:xfrm>
              <a:prstGeom prst="rect">
                <a:avLst/>
              </a:prstGeom>
            </p:spPr>
            <p:txBody>
              <a:bodyPr anchor="ctr" anchorCtr="0"/>
              <a:lstStyle>
                <a:lvl1pPr marL="0" indent="0" algn="l" defTabSz="1219170" rtl="0" eaLnBrk="1" latinLnBrk="0" hangingPunct="1">
                  <a:lnSpc>
                    <a:spcPct val="90000"/>
                  </a:lnSpc>
                  <a:spcBef>
                    <a:spcPts val="1200"/>
                  </a:spcBef>
                  <a:buFont typeface="Arial" panose="020B0604020202020204" pitchFamily="34" charset="0"/>
                  <a:buNone/>
                  <a:defRPr sz="4000" b="1" i="0" kern="1200">
                    <a:solidFill>
                      <a:schemeClr val="tx1"/>
                    </a:solidFill>
                    <a:latin typeface="Overpass Mono" pitchFamily="49" charset="77"/>
                    <a:ea typeface="Verdana" panose="020B0604030504040204" pitchFamily="34" charset="0"/>
                    <a:cs typeface="Verdana" panose="020B0604030504040204" pitchFamily="34" charset="0"/>
                  </a:defRPr>
                </a:lvl1pPr>
                <a:lvl2pPr marL="0" indent="0" algn="l" defTabSz="1219170" rtl="0" eaLnBrk="1" latinLnBrk="0" hangingPunct="1">
                  <a:lnSpc>
                    <a:spcPct val="90000"/>
                  </a:lnSpc>
                  <a:spcBef>
                    <a:spcPts val="1200"/>
                  </a:spcBef>
                  <a:buFont typeface="Arial" panose="020B0604020202020204" pitchFamily="34" charset="0"/>
                  <a:buNone/>
                  <a:defRPr sz="3200" b="1" i="0" kern="1200">
                    <a:solidFill>
                      <a:schemeClr val="tx1"/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defRPr>
                </a:lvl2pPr>
                <a:lvl3pPr marL="0" indent="0" algn="l" defTabSz="1219170" rtl="0" eaLnBrk="1" latinLnBrk="0" hangingPunct="1">
                  <a:lnSpc>
                    <a:spcPct val="90000"/>
                  </a:lnSpc>
                  <a:spcBef>
                    <a:spcPts val="1200"/>
                  </a:spcBef>
                  <a:buFont typeface="Arial" panose="020B0604020202020204" pitchFamily="34" charset="0"/>
                  <a:buNone/>
                  <a:defRPr sz="2800" kern="1200">
                    <a:solidFill>
                      <a:schemeClr val="tx1"/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defRPr>
                </a:lvl3pPr>
                <a:lvl4pPr marL="0" indent="0" algn="ctr" defTabSz="1219170" rtl="0" eaLnBrk="1" latinLnBrk="0" hangingPunct="1">
                  <a:lnSpc>
                    <a:spcPct val="90000"/>
                  </a:lnSpc>
                  <a:spcBef>
                    <a:spcPts val="1200"/>
                  </a:spcBef>
                  <a:buFont typeface="Arial" panose="020B0604020202020204" pitchFamily="34" charset="0"/>
                  <a:buNone/>
                  <a:defRPr sz="2800" b="1" kern="1200">
                    <a:solidFill>
                      <a:srgbClr val="019967"/>
                    </a:solidFill>
                    <a:latin typeface="Overpass Mono" pitchFamily="49" charset="77"/>
                    <a:ea typeface="Verdana" panose="020B0604030504040204" pitchFamily="34" charset="0"/>
                    <a:cs typeface="Verdana" panose="020B0604030504040204" pitchFamily="34" charset="0"/>
                  </a:defRPr>
                </a:lvl4pPr>
                <a:lvl5pPr marL="0" indent="0" algn="l" defTabSz="1219170" rtl="0" eaLnBrk="1" latinLnBrk="0" hangingPunct="1">
                  <a:lnSpc>
                    <a:spcPct val="90000"/>
                  </a:lnSpc>
                  <a:spcBef>
                    <a:spcPts val="1200"/>
                  </a:spcBef>
                  <a:buFont typeface="Arial" panose="020B0604020202020204" pitchFamily="34" charset="0"/>
                  <a:buNone/>
                  <a:defRPr sz="2400" kern="1200">
                    <a:solidFill>
                      <a:schemeClr val="tx1"/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defRPr>
                </a:lvl5pPr>
                <a:lvl6pPr marL="3352716" indent="-304792" algn="l" defTabSz="1219170" rtl="0" eaLnBrk="1" latinLnBrk="0" hangingPunct="1">
                  <a:lnSpc>
                    <a:spcPct val="90000"/>
                  </a:lnSpc>
                  <a:spcBef>
                    <a:spcPts val="667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962301" indent="-304792" algn="l" defTabSz="1219170" rtl="0" eaLnBrk="1" latinLnBrk="0" hangingPunct="1">
                  <a:lnSpc>
                    <a:spcPct val="90000"/>
                  </a:lnSpc>
                  <a:spcBef>
                    <a:spcPts val="667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571886" indent="-304792" algn="l" defTabSz="1219170" rtl="0" eaLnBrk="1" latinLnBrk="0" hangingPunct="1">
                  <a:lnSpc>
                    <a:spcPct val="90000"/>
                  </a:lnSpc>
                  <a:spcBef>
                    <a:spcPts val="667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5181470" indent="-304792" algn="l" defTabSz="1219170" rtl="0" eaLnBrk="1" latinLnBrk="0" hangingPunct="1">
                  <a:lnSpc>
                    <a:spcPct val="90000"/>
                  </a:lnSpc>
                  <a:spcBef>
                    <a:spcPts val="667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lvl="3"/>
                <a:r>
                  <a:rPr lang="en-GB" dirty="0"/>
                  <a:t>?</a:t>
                </a:r>
              </a:p>
            </p:txBody>
          </p:sp>
        </p:grpSp>
      </p:grpSp>
      <p:grpSp>
        <p:nvGrpSpPr>
          <p:cNvPr id="48" name="Group 47">
            <a:extLst>
              <a:ext uri="{FF2B5EF4-FFF2-40B4-BE49-F238E27FC236}">
                <a16:creationId xmlns:a16="http://schemas.microsoft.com/office/drawing/2014/main" id="{D8419341-EEA2-FE49-8BB5-EAA694B557C0}"/>
              </a:ext>
            </a:extLst>
          </p:cNvPr>
          <p:cNvGrpSpPr/>
          <p:nvPr/>
        </p:nvGrpSpPr>
        <p:grpSpPr>
          <a:xfrm>
            <a:off x="8372133" y="2609130"/>
            <a:ext cx="3269903" cy="3024371"/>
            <a:chOff x="8372133" y="2766489"/>
            <a:chExt cx="3269903" cy="3024371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EB1BD21E-CB1C-6E4D-932D-FD357A59E94E}"/>
                </a:ext>
              </a:extLst>
            </p:cNvPr>
            <p:cNvSpPr/>
            <p:nvPr/>
          </p:nvSpPr>
          <p:spPr>
            <a:xfrm>
              <a:off x="8372133" y="3061075"/>
              <a:ext cx="2962646" cy="2729785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rgbClr val="01996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spc="-150" dirty="0" err="1">
                  <a:solidFill>
                    <a:srgbClr val="019967"/>
                  </a:solidFill>
                  <a:latin typeface="Overpass Mono" pitchFamily="49" charset="77"/>
                </a:rPr>
                <a:t>sy’n</a:t>
              </a:r>
              <a:r>
                <a:rPr lang="en-US" sz="2400" spc="-150" dirty="0">
                  <a:solidFill>
                    <a:srgbClr val="019967"/>
                  </a:solidFill>
                  <a:latin typeface="Overpass Mono" pitchFamily="49" charset="77"/>
                </a:rPr>
                <a:t> </a:t>
              </a:r>
              <a:r>
                <a:rPr lang="en-US" sz="2400" spc="-150" dirty="0" err="1">
                  <a:solidFill>
                    <a:srgbClr val="019967"/>
                  </a:solidFill>
                  <a:latin typeface="Overpass Mono" pitchFamily="49" charset="77"/>
                </a:rPr>
                <a:t>defnyddio</a:t>
              </a:r>
              <a:r>
                <a:rPr lang="en-US" sz="2400" spc="-150" dirty="0">
                  <a:solidFill>
                    <a:srgbClr val="019967"/>
                  </a:solidFill>
                  <a:latin typeface="Overpass Mono" pitchFamily="49" charset="77"/>
                </a:rPr>
                <a:t> </a:t>
              </a:r>
              <a:r>
                <a:rPr lang="en-US" sz="2400" spc="-150" dirty="0" err="1">
                  <a:solidFill>
                    <a:srgbClr val="019967"/>
                  </a:solidFill>
                  <a:latin typeface="Overpass Mono" pitchFamily="49" charset="77"/>
                </a:rPr>
                <a:t>apiau</a:t>
              </a:r>
              <a:r>
                <a:rPr lang="en-US" sz="2400" spc="-150" dirty="0">
                  <a:solidFill>
                    <a:srgbClr val="019967"/>
                  </a:solidFill>
                  <a:latin typeface="Overpass Mono" pitchFamily="49" charset="77"/>
                </a:rPr>
                <a:t> </a:t>
              </a:r>
              <a:r>
                <a:rPr lang="en-US" sz="2400" spc="-150" dirty="0" err="1">
                  <a:solidFill>
                    <a:srgbClr val="019967"/>
                  </a:solidFill>
                  <a:latin typeface="Overpass Mono" pitchFamily="49" charset="77"/>
                </a:rPr>
                <a:t>negeseua</a:t>
              </a:r>
              <a:endParaRPr lang="en-US" sz="2400" spc="-150" dirty="0">
                <a:solidFill>
                  <a:srgbClr val="019967"/>
                </a:solidFill>
                <a:latin typeface="Overpass Mono" pitchFamily="49" charset="77"/>
              </a:endParaRPr>
            </a:p>
          </p:txBody>
        </p:sp>
        <p:grpSp>
          <p:nvGrpSpPr>
            <p:cNvPr id="39" name="Group 38">
              <a:extLst>
                <a:ext uri="{FF2B5EF4-FFF2-40B4-BE49-F238E27FC236}">
                  <a16:creationId xmlns:a16="http://schemas.microsoft.com/office/drawing/2014/main" id="{F5D78C4C-7886-B942-A0C2-2CBBAEB57070}"/>
                </a:ext>
              </a:extLst>
            </p:cNvPr>
            <p:cNvGrpSpPr/>
            <p:nvPr/>
          </p:nvGrpSpPr>
          <p:grpSpPr>
            <a:xfrm>
              <a:off x="11032568" y="2766489"/>
              <a:ext cx="609468" cy="609469"/>
              <a:chOff x="13421926" y="1527309"/>
              <a:chExt cx="497688" cy="497689"/>
            </a:xfrm>
          </p:grpSpPr>
          <p:sp>
            <p:nvSpPr>
              <p:cNvPr id="40" name="Oval 39">
                <a:extLst>
                  <a:ext uri="{FF2B5EF4-FFF2-40B4-BE49-F238E27FC236}">
                    <a16:creationId xmlns:a16="http://schemas.microsoft.com/office/drawing/2014/main" id="{7A86FBA4-4FEF-1A4E-B7E2-3AD04BE7BC59}"/>
                  </a:ext>
                </a:extLst>
              </p:cNvPr>
              <p:cNvSpPr/>
              <p:nvPr/>
            </p:nvSpPr>
            <p:spPr>
              <a:xfrm>
                <a:off x="13421926" y="1527309"/>
                <a:ext cx="497688" cy="497688"/>
              </a:xfrm>
              <a:prstGeom prst="ellipse">
                <a:avLst/>
              </a:prstGeom>
              <a:solidFill>
                <a:schemeClr val="bg1"/>
              </a:solidFill>
              <a:ln w="38100">
                <a:solidFill>
                  <a:srgbClr val="019967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1" name="Content Placeholder 3">
                <a:extLst>
                  <a:ext uri="{FF2B5EF4-FFF2-40B4-BE49-F238E27FC236}">
                    <a16:creationId xmlns:a16="http://schemas.microsoft.com/office/drawing/2014/main" id="{235D4D1A-DAD4-9145-82AF-7C373D9F7F4B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3564007" y="1573552"/>
                <a:ext cx="213528" cy="451446"/>
              </a:xfrm>
              <a:prstGeom prst="rect">
                <a:avLst/>
              </a:prstGeom>
            </p:spPr>
            <p:txBody>
              <a:bodyPr anchor="ctr" anchorCtr="0"/>
              <a:lstStyle>
                <a:lvl1pPr marL="0" indent="0" algn="l" defTabSz="1219170" rtl="0" eaLnBrk="1" latinLnBrk="0" hangingPunct="1">
                  <a:lnSpc>
                    <a:spcPct val="90000"/>
                  </a:lnSpc>
                  <a:spcBef>
                    <a:spcPts val="1200"/>
                  </a:spcBef>
                  <a:buFont typeface="Arial" panose="020B0604020202020204" pitchFamily="34" charset="0"/>
                  <a:buNone/>
                  <a:defRPr sz="4000" b="1" i="0" kern="1200">
                    <a:solidFill>
                      <a:schemeClr val="tx1"/>
                    </a:solidFill>
                    <a:latin typeface="Overpass Mono" pitchFamily="49" charset="77"/>
                    <a:ea typeface="Verdana" panose="020B0604030504040204" pitchFamily="34" charset="0"/>
                    <a:cs typeface="Verdana" panose="020B0604030504040204" pitchFamily="34" charset="0"/>
                  </a:defRPr>
                </a:lvl1pPr>
                <a:lvl2pPr marL="0" indent="0" algn="l" defTabSz="1219170" rtl="0" eaLnBrk="1" latinLnBrk="0" hangingPunct="1">
                  <a:lnSpc>
                    <a:spcPct val="90000"/>
                  </a:lnSpc>
                  <a:spcBef>
                    <a:spcPts val="1200"/>
                  </a:spcBef>
                  <a:buFont typeface="Arial" panose="020B0604020202020204" pitchFamily="34" charset="0"/>
                  <a:buNone/>
                  <a:defRPr sz="3200" b="1" i="0" kern="1200">
                    <a:solidFill>
                      <a:schemeClr val="tx1"/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defRPr>
                </a:lvl2pPr>
                <a:lvl3pPr marL="0" indent="0" algn="l" defTabSz="1219170" rtl="0" eaLnBrk="1" latinLnBrk="0" hangingPunct="1">
                  <a:lnSpc>
                    <a:spcPct val="90000"/>
                  </a:lnSpc>
                  <a:spcBef>
                    <a:spcPts val="1200"/>
                  </a:spcBef>
                  <a:buFont typeface="Arial" panose="020B0604020202020204" pitchFamily="34" charset="0"/>
                  <a:buNone/>
                  <a:defRPr sz="2800" kern="1200">
                    <a:solidFill>
                      <a:schemeClr val="tx1"/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defRPr>
                </a:lvl3pPr>
                <a:lvl4pPr marL="0" indent="0" algn="ctr" defTabSz="1219170" rtl="0" eaLnBrk="1" latinLnBrk="0" hangingPunct="1">
                  <a:lnSpc>
                    <a:spcPct val="90000"/>
                  </a:lnSpc>
                  <a:spcBef>
                    <a:spcPts val="1200"/>
                  </a:spcBef>
                  <a:buFont typeface="Arial" panose="020B0604020202020204" pitchFamily="34" charset="0"/>
                  <a:buNone/>
                  <a:defRPr sz="2800" b="1" kern="1200">
                    <a:solidFill>
                      <a:srgbClr val="019967"/>
                    </a:solidFill>
                    <a:latin typeface="Overpass Mono" pitchFamily="49" charset="77"/>
                    <a:ea typeface="Verdana" panose="020B0604030504040204" pitchFamily="34" charset="0"/>
                    <a:cs typeface="Verdana" panose="020B0604030504040204" pitchFamily="34" charset="0"/>
                  </a:defRPr>
                </a:lvl4pPr>
                <a:lvl5pPr marL="0" indent="0" algn="l" defTabSz="1219170" rtl="0" eaLnBrk="1" latinLnBrk="0" hangingPunct="1">
                  <a:lnSpc>
                    <a:spcPct val="90000"/>
                  </a:lnSpc>
                  <a:spcBef>
                    <a:spcPts val="1200"/>
                  </a:spcBef>
                  <a:buFont typeface="Arial" panose="020B0604020202020204" pitchFamily="34" charset="0"/>
                  <a:buNone/>
                  <a:defRPr sz="2400" kern="1200">
                    <a:solidFill>
                      <a:schemeClr val="tx1"/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defRPr>
                </a:lvl5pPr>
                <a:lvl6pPr marL="3352716" indent="-304792" algn="l" defTabSz="1219170" rtl="0" eaLnBrk="1" latinLnBrk="0" hangingPunct="1">
                  <a:lnSpc>
                    <a:spcPct val="90000"/>
                  </a:lnSpc>
                  <a:spcBef>
                    <a:spcPts val="667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962301" indent="-304792" algn="l" defTabSz="1219170" rtl="0" eaLnBrk="1" latinLnBrk="0" hangingPunct="1">
                  <a:lnSpc>
                    <a:spcPct val="90000"/>
                  </a:lnSpc>
                  <a:spcBef>
                    <a:spcPts val="667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571886" indent="-304792" algn="l" defTabSz="1219170" rtl="0" eaLnBrk="1" latinLnBrk="0" hangingPunct="1">
                  <a:lnSpc>
                    <a:spcPct val="90000"/>
                  </a:lnSpc>
                  <a:spcBef>
                    <a:spcPts val="667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5181470" indent="-304792" algn="l" defTabSz="1219170" rtl="0" eaLnBrk="1" latinLnBrk="0" hangingPunct="1">
                  <a:lnSpc>
                    <a:spcPct val="90000"/>
                  </a:lnSpc>
                  <a:spcBef>
                    <a:spcPts val="667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lvl="3"/>
                <a:r>
                  <a:rPr lang="en-GB" dirty="0"/>
                  <a:t>?</a:t>
                </a:r>
              </a:p>
            </p:txBody>
          </p:sp>
        </p:grpSp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id="{15EF3E20-EB1D-8245-A5C3-414F3B1D09A0}"/>
              </a:ext>
            </a:extLst>
          </p:cNvPr>
          <p:cNvGrpSpPr/>
          <p:nvPr/>
        </p:nvGrpSpPr>
        <p:grpSpPr>
          <a:xfrm>
            <a:off x="12149338" y="3894811"/>
            <a:ext cx="3260830" cy="3024371"/>
            <a:chOff x="12149338" y="2766489"/>
            <a:chExt cx="3260830" cy="3024371"/>
          </a:xfrm>
        </p:grpSpPr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7BFEF296-4576-1C42-B65F-510816C1A847}"/>
                </a:ext>
              </a:extLst>
            </p:cNvPr>
            <p:cNvSpPr/>
            <p:nvPr/>
          </p:nvSpPr>
          <p:spPr>
            <a:xfrm>
              <a:off x="12149338" y="3061075"/>
              <a:ext cx="2962646" cy="2729785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rgbClr val="01996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S" sz="2400" spc="-150" dirty="0" err="1">
                  <a:solidFill>
                    <a:srgbClr val="019967"/>
                  </a:solidFill>
                  <a:latin typeface="Overpass Mono" pitchFamily="49" charset="77"/>
                </a:rPr>
                <a:t>sy’n</a:t>
              </a:r>
              <a:r>
                <a:rPr lang="es-ES" sz="2400" spc="-150" dirty="0">
                  <a:solidFill>
                    <a:srgbClr val="019967"/>
                  </a:solidFill>
                  <a:latin typeface="Overpass Mono" pitchFamily="49" charset="77"/>
                </a:rPr>
                <a:t> </a:t>
              </a:r>
              <a:r>
                <a:rPr lang="es-ES" sz="2400" spc="-150" dirty="0" err="1">
                  <a:solidFill>
                    <a:srgbClr val="019967"/>
                  </a:solidFill>
                  <a:latin typeface="Overpass Mono" pitchFamily="49" charset="77"/>
                </a:rPr>
                <a:t>defnyddio</a:t>
              </a:r>
              <a:r>
                <a:rPr lang="es-ES" sz="2400" spc="-150" dirty="0">
                  <a:solidFill>
                    <a:srgbClr val="019967"/>
                  </a:solidFill>
                  <a:latin typeface="Overpass Mono" pitchFamily="49" charset="77"/>
                </a:rPr>
                <a:t> </a:t>
              </a:r>
              <a:r>
                <a:rPr lang="es-ES" sz="2400" spc="-150" dirty="0" err="1">
                  <a:solidFill>
                    <a:srgbClr val="019967"/>
                  </a:solidFill>
                  <a:latin typeface="Overpass Mono" pitchFamily="49" charset="77"/>
                </a:rPr>
                <a:t>ffrydio</a:t>
              </a:r>
              <a:r>
                <a:rPr lang="es-ES" sz="2400" spc="-150" dirty="0">
                  <a:solidFill>
                    <a:srgbClr val="019967"/>
                  </a:solidFill>
                  <a:latin typeface="Overpass Mono" pitchFamily="49" charset="77"/>
                </a:rPr>
                <a:t> fideo </a:t>
              </a:r>
              <a:r>
                <a:rPr lang="es-ES" sz="2400" spc="-150" dirty="0" err="1">
                  <a:solidFill>
                    <a:srgbClr val="019967"/>
                  </a:solidFill>
                  <a:latin typeface="Overpass Mono" pitchFamily="49" charset="77"/>
                </a:rPr>
                <a:t>ee.</a:t>
              </a:r>
              <a:r>
                <a:rPr lang="es-ES" sz="2400" spc="-150" dirty="0">
                  <a:solidFill>
                    <a:srgbClr val="019967"/>
                  </a:solidFill>
                  <a:latin typeface="Overpass Mono" pitchFamily="49" charset="77"/>
                </a:rPr>
                <a:t> Netflix</a:t>
              </a:r>
              <a:endParaRPr lang="en-US" sz="2400" spc="-150" dirty="0">
                <a:solidFill>
                  <a:srgbClr val="019967"/>
                </a:solidFill>
                <a:latin typeface="Overpass Mono" pitchFamily="49" charset="77"/>
              </a:endParaRPr>
            </a:p>
          </p:txBody>
        </p:sp>
        <p:grpSp>
          <p:nvGrpSpPr>
            <p:cNvPr id="42" name="Group 41">
              <a:extLst>
                <a:ext uri="{FF2B5EF4-FFF2-40B4-BE49-F238E27FC236}">
                  <a16:creationId xmlns:a16="http://schemas.microsoft.com/office/drawing/2014/main" id="{BB08AA16-EBA0-AA44-B1F4-E52B707A56B6}"/>
                </a:ext>
              </a:extLst>
            </p:cNvPr>
            <p:cNvGrpSpPr/>
            <p:nvPr/>
          </p:nvGrpSpPr>
          <p:grpSpPr>
            <a:xfrm>
              <a:off x="14800700" y="2766489"/>
              <a:ext cx="609468" cy="609469"/>
              <a:chOff x="13421926" y="1527309"/>
              <a:chExt cx="497688" cy="497689"/>
            </a:xfrm>
          </p:grpSpPr>
          <p:sp>
            <p:nvSpPr>
              <p:cNvPr id="43" name="Oval 42">
                <a:extLst>
                  <a:ext uri="{FF2B5EF4-FFF2-40B4-BE49-F238E27FC236}">
                    <a16:creationId xmlns:a16="http://schemas.microsoft.com/office/drawing/2014/main" id="{DBFB5F71-62A1-D544-AD06-99B4FFB898C5}"/>
                  </a:ext>
                </a:extLst>
              </p:cNvPr>
              <p:cNvSpPr/>
              <p:nvPr/>
            </p:nvSpPr>
            <p:spPr>
              <a:xfrm>
                <a:off x="13421926" y="1527309"/>
                <a:ext cx="497688" cy="497688"/>
              </a:xfrm>
              <a:prstGeom prst="ellipse">
                <a:avLst/>
              </a:prstGeom>
              <a:solidFill>
                <a:schemeClr val="bg1"/>
              </a:solidFill>
              <a:ln w="38100">
                <a:solidFill>
                  <a:srgbClr val="019967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4" name="Content Placeholder 3">
                <a:extLst>
                  <a:ext uri="{FF2B5EF4-FFF2-40B4-BE49-F238E27FC236}">
                    <a16:creationId xmlns:a16="http://schemas.microsoft.com/office/drawing/2014/main" id="{B98EA241-F578-7B45-AF35-A582F5C92DDF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3564007" y="1573552"/>
                <a:ext cx="213528" cy="451446"/>
              </a:xfrm>
              <a:prstGeom prst="rect">
                <a:avLst/>
              </a:prstGeom>
            </p:spPr>
            <p:txBody>
              <a:bodyPr anchor="ctr" anchorCtr="0"/>
              <a:lstStyle>
                <a:lvl1pPr marL="0" indent="0" algn="l" defTabSz="1219170" rtl="0" eaLnBrk="1" latinLnBrk="0" hangingPunct="1">
                  <a:lnSpc>
                    <a:spcPct val="90000"/>
                  </a:lnSpc>
                  <a:spcBef>
                    <a:spcPts val="1200"/>
                  </a:spcBef>
                  <a:buFont typeface="Arial" panose="020B0604020202020204" pitchFamily="34" charset="0"/>
                  <a:buNone/>
                  <a:defRPr sz="4000" b="1" i="0" kern="1200">
                    <a:solidFill>
                      <a:schemeClr val="tx1"/>
                    </a:solidFill>
                    <a:latin typeface="Overpass Mono" pitchFamily="49" charset="77"/>
                    <a:ea typeface="Verdana" panose="020B0604030504040204" pitchFamily="34" charset="0"/>
                    <a:cs typeface="Verdana" panose="020B0604030504040204" pitchFamily="34" charset="0"/>
                  </a:defRPr>
                </a:lvl1pPr>
                <a:lvl2pPr marL="0" indent="0" algn="l" defTabSz="1219170" rtl="0" eaLnBrk="1" latinLnBrk="0" hangingPunct="1">
                  <a:lnSpc>
                    <a:spcPct val="90000"/>
                  </a:lnSpc>
                  <a:spcBef>
                    <a:spcPts val="1200"/>
                  </a:spcBef>
                  <a:buFont typeface="Arial" panose="020B0604020202020204" pitchFamily="34" charset="0"/>
                  <a:buNone/>
                  <a:defRPr sz="3200" b="1" i="0" kern="1200">
                    <a:solidFill>
                      <a:schemeClr val="tx1"/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defRPr>
                </a:lvl2pPr>
                <a:lvl3pPr marL="0" indent="0" algn="l" defTabSz="1219170" rtl="0" eaLnBrk="1" latinLnBrk="0" hangingPunct="1">
                  <a:lnSpc>
                    <a:spcPct val="90000"/>
                  </a:lnSpc>
                  <a:spcBef>
                    <a:spcPts val="1200"/>
                  </a:spcBef>
                  <a:buFont typeface="Arial" panose="020B0604020202020204" pitchFamily="34" charset="0"/>
                  <a:buNone/>
                  <a:defRPr sz="2800" kern="1200">
                    <a:solidFill>
                      <a:schemeClr val="tx1"/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defRPr>
                </a:lvl3pPr>
                <a:lvl4pPr marL="0" indent="0" algn="ctr" defTabSz="1219170" rtl="0" eaLnBrk="1" latinLnBrk="0" hangingPunct="1">
                  <a:lnSpc>
                    <a:spcPct val="90000"/>
                  </a:lnSpc>
                  <a:spcBef>
                    <a:spcPts val="1200"/>
                  </a:spcBef>
                  <a:buFont typeface="Arial" panose="020B0604020202020204" pitchFamily="34" charset="0"/>
                  <a:buNone/>
                  <a:defRPr sz="2800" b="1" kern="1200">
                    <a:solidFill>
                      <a:srgbClr val="019967"/>
                    </a:solidFill>
                    <a:latin typeface="Overpass Mono" pitchFamily="49" charset="77"/>
                    <a:ea typeface="Verdana" panose="020B0604030504040204" pitchFamily="34" charset="0"/>
                    <a:cs typeface="Verdana" panose="020B0604030504040204" pitchFamily="34" charset="0"/>
                  </a:defRPr>
                </a:lvl4pPr>
                <a:lvl5pPr marL="0" indent="0" algn="l" defTabSz="1219170" rtl="0" eaLnBrk="1" latinLnBrk="0" hangingPunct="1">
                  <a:lnSpc>
                    <a:spcPct val="90000"/>
                  </a:lnSpc>
                  <a:spcBef>
                    <a:spcPts val="1200"/>
                  </a:spcBef>
                  <a:buFont typeface="Arial" panose="020B0604020202020204" pitchFamily="34" charset="0"/>
                  <a:buNone/>
                  <a:defRPr sz="2400" kern="1200">
                    <a:solidFill>
                      <a:schemeClr val="tx1"/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defRPr>
                </a:lvl5pPr>
                <a:lvl6pPr marL="3352716" indent="-304792" algn="l" defTabSz="1219170" rtl="0" eaLnBrk="1" latinLnBrk="0" hangingPunct="1">
                  <a:lnSpc>
                    <a:spcPct val="90000"/>
                  </a:lnSpc>
                  <a:spcBef>
                    <a:spcPts val="667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962301" indent="-304792" algn="l" defTabSz="1219170" rtl="0" eaLnBrk="1" latinLnBrk="0" hangingPunct="1">
                  <a:lnSpc>
                    <a:spcPct val="90000"/>
                  </a:lnSpc>
                  <a:spcBef>
                    <a:spcPts val="667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571886" indent="-304792" algn="l" defTabSz="1219170" rtl="0" eaLnBrk="1" latinLnBrk="0" hangingPunct="1">
                  <a:lnSpc>
                    <a:spcPct val="90000"/>
                  </a:lnSpc>
                  <a:spcBef>
                    <a:spcPts val="667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5181470" indent="-304792" algn="l" defTabSz="1219170" rtl="0" eaLnBrk="1" latinLnBrk="0" hangingPunct="1">
                  <a:lnSpc>
                    <a:spcPct val="90000"/>
                  </a:lnSpc>
                  <a:spcBef>
                    <a:spcPts val="667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lvl="3"/>
                <a:r>
                  <a:rPr lang="en-GB" dirty="0"/>
                  <a:t>?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6803957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A778C7CC-21F2-1A41-B728-8D46F925FBA7}"/>
              </a:ext>
            </a:extLst>
          </p:cNvPr>
          <p:cNvSpPr/>
          <p:nvPr/>
        </p:nvSpPr>
        <p:spPr>
          <a:xfrm>
            <a:off x="-178077" y="-218550"/>
            <a:ext cx="10080000" cy="4870938"/>
          </a:xfrm>
          <a:prstGeom prst="rect">
            <a:avLst/>
          </a:prstGeom>
          <a:solidFill>
            <a:schemeClr val="bg1"/>
          </a:solidFill>
          <a:ln w="34925">
            <a:solidFill>
              <a:srgbClr val="01996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/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DE33F15B-6229-3646-A28B-44246D166BD2}"/>
              </a:ext>
            </a:extLst>
          </p:cNvPr>
          <p:cNvSpPr txBox="1">
            <a:spLocks/>
          </p:cNvSpPr>
          <p:nvPr/>
        </p:nvSpPr>
        <p:spPr>
          <a:xfrm>
            <a:off x="692201" y="611125"/>
            <a:ext cx="8954217" cy="3283686"/>
          </a:xfrm>
          <a:prstGeom prst="rect">
            <a:avLst/>
          </a:prstGeom>
        </p:spPr>
        <p:txBody>
          <a:bodyPr/>
          <a:lstStyle>
            <a:lvl1pPr algn="l" defTabSz="1219170" rtl="0" eaLnBrk="1" latinLnBrk="0" hangingPunct="1">
              <a:lnSpc>
                <a:spcPts val="6800"/>
              </a:lnSpc>
              <a:spcBef>
                <a:spcPct val="0"/>
              </a:spcBef>
              <a:buNone/>
              <a:defRPr sz="5500" b="0" i="0" kern="1200">
                <a:solidFill>
                  <a:schemeClr val="tx1"/>
                </a:solidFill>
                <a:latin typeface="Overpass Mono" pitchFamily="49" charset="77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en-GB" sz="3600" b="1" dirty="0" err="1">
                <a:solidFill>
                  <a:schemeClr val="dk1"/>
                </a:solidFill>
                <a:ea typeface="Calibri"/>
                <a:cs typeface="Calibri"/>
                <a:sym typeface="Calibri"/>
              </a:rPr>
              <a:t>Dyfalwch</a:t>
            </a:r>
            <a:r>
              <a:rPr lang="en-GB" sz="3600" b="1" dirty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! </a:t>
            </a:r>
          </a:p>
          <a:p>
            <a:pPr>
              <a:lnSpc>
                <a:spcPct val="100000"/>
              </a:lnSpc>
            </a:pPr>
            <a:endParaRPr lang="en-GB" sz="2400" dirty="0">
              <a:solidFill>
                <a:schemeClr val="dk1"/>
              </a:solidFill>
              <a:ea typeface="Calibri"/>
              <a:cs typeface="Calibri"/>
              <a:sym typeface="Calibri"/>
            </a:endParaRPr>
          </a:p>
          <a:p>
            <a:pPr lvl="0">
              <a:lnSpc>
                <a:spcPct val="110000"/>
              </a:lnSpc>
              <a:spcBef>
                <a:spcPts val="0"/>
              </a:spcBef>
            </a:pPr>
            <a:r>
              <a:rPr lang="en-GB" sz="2400" dirty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Pa </a:t>
            </a:r>
            <a:r>
              <a:rPr lang="en-GB" sz="2400" dirty="0" err="1">
                <a:solidFill>
                  <a:schemeClr val="dk1"/>
                </a:solidFill>
                <a:ea typeface="Calibri"/>
                <a:cs typeface="Calibri"/>
                <a:sym typeface="Calibri"/>
              </a:rPr>
              <a:t>ganran</a:t>
            </a:r>
            <a:r>
              <a:rPr lang="en-GB" sz="2400" dirty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 o </a:t>
            </a:r>
            <a:r>
              <a:rPr lang="en-GB" sz="2400" dirty="0" err="1">
                <a:solidFill>
                  <a:schemeClr val="dk1"/>
                </a:solidFill>
                <a:ea typeface="Calibri"/>
                <a:cs typeface="Calibri"/>
                <a:sym typeface="Calibri"/>
              </a:rPr>
              <a:t>blant</a:t>
            </a:r>
            <a:r>
              <a:rPr lang="en-GB" sz="2400" dirty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 9 </a:t>
            </a:r>
            <a:r>
              <a:rPr lang="en-GB" sz="2400" dirty="0" err="1">
                <a:solidFill>
                  <a:schemeClr val="dk1"/>
                </a:solidFill>
                <a:ea typeface="Calibri"/>
                <a:cs typeface="Calibri"/>
                <a:sym typeface="Calibri"/>
              </a:rPr>
              <a:t>i</a:t>
            </a:r>
            <a:r>
              <a:rPr lang="en-GB" sz="2400" dirty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 11 </a:t>
            </a:r>
            <a:r>
              <a:rPr lang="en-GB" sz="2400" dirty="0" err="1">
                <a:solidFill>
                  <a:schemeClr val="dk1"/>
                </a:solidFill>
                <a:ea typeface="Calibri"/>
                <a:cs typeface="Calibri"/>
                <a:sym typeface="Calibri"/>
              </a:rPr>
              <a:t>oed</a:t>
            </a:r>
            <a:r>
              <a:rPr lang="en-GB" sz="2400" dirty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...</a:t>
            </a:r>
            <a:r>
              <a:rPr lang="en-GB" sz="3600" b="1" dirty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 </a:t>
            </a:r>
          </a:p>
        </p:txBody>
      </p:sp>
      <p:grpSp>
        <p:nvGrpSpPr>
          <p:cNvPr id="46" name="Group 45">
            <a:extLst>
              <a:ext uri="{FF2B5EF4-FFF2-40B4-BE49-F238E27FC236}">
                <a16:creationId xmlns:a16="http://schemas.microsoft.com/office/drawing/2014/main" id="{F8F76F6F-0359-0248-BA97-9A5A1043DB0F}"/>
              </a:ext>
            </a:extLst>
          </p:cNvPr>
          <p:cNvGrpSpPr/>
          <p:nvPr/>
        </p:nvGrpSpPr>
        <p:grpSpPr>
          <a:xfrm>
            <a:off x="817721" y="2609130"/>
            <a:ext cx="3257906" cy="3024371"/>
            <a:chOff x="817721" y="2766489"/>
            <a:chExt cx="3257906" cy="3024371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834954D8-5A1D-FF4D-91A0-1F315938166E}"/>
                </a:ext>
              </a:extLst>
            </p:cNvPr>
            <p:cNvSpPr/>
            <p:nvPr/>
          </p:nvSpPr>
          <p:spPr>
            <a:xfrm>
              <a:off x="817721" y="3061075"/>
              <a:ext cx="2962646" cy="2729785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rgbClr val="01996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spc="-150" dirty="0" err="1">
                  <a:solidFill>
                    <a:srgbClr val="019967"/>
                  </a:solidFill>
                  <a:latin typeface="Overpass Mono" pitchFamily="49" charset="77"/>
                </a:rPr>
                <a:t>sy’n</a:t>
              </a:r>
              <a:r>
                <a:rPr lang="en-US" sz="2400" spc="-150" dirty="0">
                  <a:solidFill>
                    <a:srgbClr val="019967"/>
                  </a:solidFill>
                  <a:latin typeface="Overpass Mono" pitchFamily="49" charset="77"/>
                </a:rPr>
                <a:t> </a:t>
              </a:r>
              <a:r>
                <a:rPr lang="en-US" sz="2400" spc="-150" dirty="0" err="1">
                  <a:solidFill>
                    <a:srgbClr val="019967"/>
                  </a:solidFill>
                  <a:latin typeface="Overpass Mono" pitchFamily="49" charset="77"/>
                </a:rPr>
                <a:t>chwarae</a:t>
              </a:r>
              <a:r>
                <a:rPr lang="en-US" sz="2400" spc="-150" dirty="0">
                  <a:solidFill>
                    <a:srgbClr val="019967"/>
                  </a:solidFill>
                  <a:latin typeface="Overpass Mono" pitchFamily="49" charset="77"/>
                </a:rPr>
                <a:t> </a:t>
              </a:r>
              <a:r>
                <a:rPr lang="en-US" sz="2400" spc="-150" dirty="0" err="1">
                  <a:solidFill>
                    <a:srgbClr val="019967"/>
                  </a:solidFill>
                  <a:latin typeface="Overpass Mono" pitchFamily="49" charset="77"/>
                </a:rPr>
                <a:t>gemau</a:t>
              </a:r>
              <a:r>
                <a:rPr lang="en-US" sz="2400" spc="-150" dirty="0">
                  <a:solidFill>
                    <a:srgbClr val="019967"/>
                  </a:solidFill>
                  <a:latin typeface="Overpass Mono" pitchFamily="49" charset="77"/>
                </a:rPr>
                <a:t> </a:t>
              </a:r>
              <a:r>
                <a:rPr lang="en-US" sz="2400" spc="-150" dirty="0" err="1">
                  <a:solidFill>
                    <a:srgbClr val="019967"/>
                  </a:solidFill>
                  <a:latin typeface="Overpass Mono" pitchFamily="49" charset="77"/>
                </a:rPr>
                <a:t>ar-lein</a:t>
              </a:r>
              <a:endParaRPr lang="en-US" sz="2400" spc="-150" dirty="0">
                <a:solidFill>
                  <a:srgbClr val="019967"/>
                </a:solidFill>
                <a:latin typeface="Overpass Mono" pitchFamily="49" charset="77"/>
              </a:endParaRPr>
            </a:p>
          </p:txBody>
        </p:sp>
        <p:grpSp>
          <p:nvGrpSpPr>
            <p:cNvPr id="33" name="Group 32">
              <a:extLst>
                <a:ext uri="{FF2B5EF4-FFF2-40B4-BE49-F238E27FC236}">
                  <a16:creationId xmlns:a16="http://schemas.microsoft.com/office/drawing/2014/main" id="{29E90AB6-9FCE-1843-935E-16D873F75560}"/>
                </a:ext>
              </a:extLst>
            </p:cNvPr>
            <p:cNvGrpSpPr/>
            <p:nvPr/>
          </p:nvGrpSpPr>
          <p:grpSpPr>
            <a:xfrm>
              <a:off x="3466159" y="2766489"/>
              <a:ext cx="609468" cy="609469"/>
              <a:chOff x="13421926" y="1527309"/>
              <a:chExt cx="497688" cy="497689"/>
            </a:xfrm>
          </p:grpSpPr>
          <p:sp>
            <p:nvSpPr>
              <p:cNvPr id="34" name="Oval 33">
                <a:extLst>
                  <a:ext uri="{FF2B5EF4-FFF2-40B4-BE49-F238E27FC236}">
                    <a16:creationId xmlns:a16="http://schemas.microsoft.com/office/drawing/2014/main" id="{DEDC2A8F-7565-B247-BAE4-84C4A1A77AAC}"/>
                  </a:ext>
                </a:extLst>
              </p:cNvPr>
              <p:cNvSpPr/>
              <p:nvPr/>
            </p:nvSpPr>
            <p:spPr>
              <a:xfrm>
                <a:off x="13421926" y="1527309"/>
                <a:ext cx="497688" cy="497688"/>
              </a:xfrm>
              <a:prstGeom prst="ellipse">
                <a:avLst/>
              </a:prstGeom>
              <a:solidFill>
                <a:schemeClr val="bg1"/>
              </a:solidFill>
              <a:ln w="38100">
                <a:solidFill>
                  <a:srgbClr val="019967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5" name="Content Placeholder 3">
                <a:extLst>
                  <a:ext uri="{FF2B5EF4-FFF2-40B4-BE49-F238E27FC236}">
                    <a16:creationId xmlns:a16="http://schemas.microsoft.com/office/drawing/2014/main" id="{67BE5DA1-5623-CD46-A704-51595A2F99C7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3564007" y="1573552"/>
                <a:ext cx="213528" cy="451446"/>
              </a:xfrm>
              <a:prstGeom prst="rect">
                <a:avLst/>
              </a:prstGeom>
            </p:spPr>
            <p:txBody>
              <a:bodyPr anchor="ctr" anchorCtr="0"/>
              <a:lstStyle>
                <a:lvl1pPr marL="0" indent="0" algn="l" defTabSz="1219170" rtl="0" eaLnBrk="1" latinLnBrk="0" hangingPunct="1">
                  <a:lnSpc>
                    <a:spcPct val="90000"/>
                  </a:lnSpc>
                  <a:spcBef>
                    <a:spcPts val="1200"/>
                  </a:spcBef>
                  <a:buFont typeface="Arial" panose="020B0604020202020204" pitchFamily="34" charset="0"/>
                  <a:buNone/>
                  <a:defRPr sz="4000" b="1" i="0" kern="1200">
                    <a:solidFill>
                      <a:schemeClr val="tx1"/>
                    </a:solidFill>
                    <a:latin typeface="Overpass Mono" pitchFamily="49" charset="77"/>
                    <a:ea typeface="Verdana" panose="020B0604030504040204" pitchFamily="34" charset="0"/>
                    <a:cs typeface="Verdana" panose="020B0604030504040204" pitchFamily="34" charset="0"/>
                  </a:defRPr>
                </a:lvl1pPr>
                <a:lvl2pPr marL="0" indent="0" algn="l" defTabSz="1219170" rtl="0" eaLnBrk="1" latinLnBrk="0" hangingPunct="1">
                  <a:lnSpc>
                    <a:spcPct val="90000"/>
                  </a:lnSpc>
                  <a:spcBef>
                    <a:spcPts val="1200"/>
                  </a:spcBef>
                  <a:buFont typeface="Arial" panose="020B0604020202020204" pitchFamily="34" charset="0"/>
                  <a:buNone/>
                  <a:defRPr sz="3200" b="1" i="0" kern="1200">
                    <a:solidFill>
                      <a:schemeClr val="tx1"/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defRPr>
                </a:lvl2pPr>
                <a:lvl3pPr marL="0" indent="0" algn="l" defTabSz="1219170" rtl="0" eaLnBrk="1" latinLnBrk="0" hangingPunct="1">
                  <a:lnSpc>
                    <a:spcPct val="90000"/>
                  </a:lnSpc>
                  <a:spcBef>
                    <a:spcPts val="1200"/>
                  </a:spcBef>
                  <a:buFont typeface="Arial" panose="020B0604020202020204" pitchFamily="34" charset="0"/>
                  <a:buNone/>
                  <a:defRPr sz="2800" kern="1200">
                    <a:solidFill>
                      <a:schemeClr val="tx1"/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defRPr>
                </a:lvl3pPr>
                <a:lvl4pPr marL="0" indent="0" algn="ctr" defTabSz="1219170" rtl="0" eaLnBrk="1" latinLnBrk="0" hangingPunct="1">
                  <a:lnSpc>
                    <a:spcPct val="90000"/>
                  </a:lnSpc>
                  <a:spcBef>
                    <a:spcPts val="1200"/>
                  </a:spcBef>
                  <a:buFont typeface="Arial" panose="020B0604020202020204" pitchFamily="34" charset="0"/>
                  <a:buNone/>
                  <a:defRPr sz="2800" b="1" kern="1200">
                    <a:solidFill>
                      <a:srgbClr val="019967"/>
                    </a:solidFill>
                    <a:latin typeface="Overpass Mono" pitchFamily="49" charset="77"/>
                    <a:ea typeface="Verdana" panose="020B0604030504040204" pitchFamily="34" charset="0"/>
                    <a:cs typeface="Verdana" panose="020B0604030504040204" pitchFamily="34" charset="0"/>
                  </a:defRPr>
                </a:lvl4pPr>
                <a:lvl5pPr marL="0" indent="0" algn="l" defTabSz="1219170" rtl="0" eaLnBrk="1" latinLnBrk="0" hangingPunct="1">
                  <a:lnSpc>
                    <a:spcPct val="90000"/>
                  </a:lnSpc>
                  <a:spcBef>
                    <a:spcPts val="1200"/>
                  </a:spcBef>
                  <a:buFont typeface="Arial" panose="020B0604020202020204" pitchFamily="34" charset="0"/>
                  <a:buNone/>
                  <a:defRPr sz="2400" kern="1200">
                    <a:solidFill>
                      <a:schemeClr val="tx1"/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defRPr>
                </a:lvl5pPr>
                <a:lvl6pPr marL="3352716" indent="-304792" algn="l" defTabSz="1219170" rtl="0" eaLnBrk="1" latinLnBrk="0" hangingPunct="1">
                  <a:lnSpc>
                    <a:spcPct val="90000"/>
                  </a:lnSpc>
                  <a:spcBef>
                    <a:spcPts val="667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962301" indent="-304792" algn="l" defTabSz="1219170" rtl="0" eaLnBrk="1" latinLnBrk="0" hangingPunct="1">
                  <a:lnSpc>
                    <a:spcPct val="90000"/>
                  </a:lnSpc>
                  <a:spcBef>
                    <a:spcPts val="667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571886" indent="-304792" algn="l" defTabSz="1219170" rtl="0" eaLnBrk="1" latinLnBrk="0" hangingPunct="1">
                  <a:lnSpc>
                    <a:spcPct val="90000"/>
                  </a:lnSpc>
                  <a:spcBef>
                    <a:spcPts val="667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5181470" indent="-304792" algn="l" defTabSz="1219170" rtl="0" eaLnBrk="1" latinLnBrk="0" hangingPunct="1">
                  <a:lnSpc>
                    <a:spcPct val="90000"/>
                  </a:lnSpc>
                  <a:spcBef>
                    <a:spcPts val="667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lvl="3"/>
                <a:r>
                  <a:rPr lang="en-GB" dirty="0"/>
                  <a:t>?</a:t>
                </a:r>
              </a:p>
            </p:txBody>
          </p:sp>
        </p:grpSp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id="{8DF328E0-5546-DE4D-B373-81CDBAEDBA7C}"/>
              </a:ext>
            </a:extLst>
          </p:cNvPr>
          <p:cNvGrpSpPr/>
          <p:nvPr/>
        </p:nvGrpSpPr>
        <p:grpSpPr>
          <a:xfrm>
            <a:off x="4594927" y="3894811"/>
            <a:ext cx="3268929" cy="3024371"/>
            <a:chOff x="4594927" y="2766489"/>
            <a:chExt cx="3268929" cy="3024371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CEC2BEC2-856B-1D46-B763-FD2E6DCE2F8F}"/>
                </a:ext>
              </a:extLst>
            </p:cNvPr>
            <p:cNvSpPr/>
            <p:nvPr/>
          </p:nvSpPr>
          <p:spPr>
            <a:xfrm>
              <a:off x="4594927" y="3061075"/>
              <a:ext cx="2962646" cy="2729785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rgbClr val="01996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spc="-150" dirty="0" err="1">
                  <a:solidFill>
                    <a:srgbClr val="019967"/>
                  </a:solidFill>
                  <a:latin typeface="Overpass Mono" pitchFamily="49" charset="77"/>
                </a:rPr>
                <a:t>sy’n</a:t>
              </a:r>
              <a:r>
                <a:rPr lang="en-US" sz="2400" spc="-150" dirty="0">
                  <a:solidFill>
                    <a:srgbClr val="019967"/>
                  </a:solidFill>
                  <a:latin typeface="Overpass Mono" pitchFamily="49" charset="77"/>
                </a:rPr>
                <a:t> </a:t>
              </a:r>
              <a:r>
                <a:rPr lang="en-US" sz="2400" spc="-150" dirty="0" err="1">
                  <a:solidFill>
                    <a:srgbClr val="019967"/>
                  </a:solidFill>
                  <a:latin typeface="Overpass Mono" pitchFamily="49" charset="77"/>
                </a:rPr>
                <a:t>defnyddio’r</a:t>
              </a:r>
              <a:r>
                <a:rPr lang="en-US" sz="2400" spc="-150" dirty="0">
                  <a:solidFill>
                    <a:srgbClr val="019967"/>
                  </a:solidFill>
                  <a:latin typeface="Overpass Mono" pitchFamily="49" charset="77"/>
                </a:rPr>
                <a:t> </a:t>
              </a:r>
              <a:r>
                <a:rPr lang="en-US" sz="2400" spc="-150" dirty="0" err="1">
                  <a:solidFill>
                    <a:srgbClr val="019967"/>
                  </a:solidFill>
                  <a:latin typeface="Overpass Mono" pitchFamily="49" charset="77"/>
                </a:rPr>
                <a:t>cyfryngau</a:t>
              </a:r>
              <a:r>
                <a:rPr lang="en-US" sz="2400" spc="-150" dirty="0">
                  <a:solidFill>
                    <a:srgbClr val="019967"/>
                  </a:solidFill>
                  <a:latin typeface="Overpass Mono" pitchFamily="49" charset="77"/>
                </a:rPr>
                <a:t> </a:t>
              </a:r>
              <a:r>
                <a:rPr lang="en-US" sz="2400" spc="-150" dirty="0" err="1">
                  <a:solidFill>
                    <a:srgbClr val="019967"/>
                  </a:solidFill>
                  <a:latin typeface="Overpass Mono" pitchFamily="49" charset="77"/>
                </a:rPr>
                <a:t>cymdeithasol</a:t>
              </a:r>
              <a:r>
                <a:rPr lang="en-US" sz="2400" spc="-150" dirty="0">
                  <a:solidFill>
                    <a:srgbClr val="019967"/>
                  </a:solidFill>
                  <a:latin typeface="Overpass Mono" pitchFamily="49" charset="77"/>
                </a:rPr>
                <a:t> </a:t>
              </a:r>
            </a:p>
          </p:txBody>
        </p:sp>
        <p:grpSp>
          <p:nvGrpSpPr>
            <p:cNvPr id="36" name="Group 35">
              <a:extLst>
                <a:ext uri="{FF2B5EF4-FFF2-40B4-BE49-F238E27FC236}">
                  <a16:creationId xmlns:a16="http://schemas.microsoft.com/office/drawing/2014/main" id="{C1551AB0-502D-1240-B118-A066399C6A3C}"/>
                </a:ext>
              </a:extLst>
            </p:cNvPr>
            <p:cNvGrpSpPr/>
            <p:nvPr/>
          </p:nvGrpSpPr>
          <p:grpSpPr>
            <a:xfrm>
              <a:off x="7254388" y="2766489"/>
              <a:ext cx="609468" cy="609469"/>
              <a:chOff x="13421926" y="1527309"/>
              <a:chExt cx="497688" cy="497689"/>
            </a:xfrm>
          </p:grpSpPr>
          <p:sp>
            <p:nvSpPr>
              <p:cNvPr id="37" name="Oval 36">
                <a:extLst>
                  <a:ext uri="{FF2B5EF4-FFF2-40B4-BE49-F238E27FC236}">
                    <a16:creationId xmlns:a16="http://schemas.microsoft.com/office/drawing/2014/main" id="{876D5AAB-AFC6-D648-92FB-C54349977C26}"/>
                  </a:ext>
                </a:extLst>
              </p:cNvPr>
              <p:cNvSpPr/>
              <p:nvPr/>
            </p:nvSpPr>
            <p:spPr>
              <a:xfrm>
                <a:off x="13421926" y="1527309"/>
                <a:ext cx="497688" cy="497688"/>
              </a:xfrm>
              <a:prstGeom prst="ellipse">
                <a:avLst/>
              </a:prstGeom>
              <a:solidFill>
                <a:schemeClr val="bg1"/>
              </a:solidFill>
              <a:ln w="38100">
                <a:solidFill>
                  <a:srgbClr val="019967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8" name="Content Placeholder 3">
                <a:extLst>
                  <a:ext uri="{FF2B5EF4-FFF2-40B4-BE49-F238E27FC236}">
                    <a16:creationId xmlns:a16="http://schemas.microsoft.com/office/drawing/2014/main" id="{4E765D6E-B481-AC40-9ABC-1205335C4F9A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3564007" y="1573552"/>
                <a:ext cx="213528" cy="451446"/>
              </a:xfrm>
              <a:prstGeom prst="rect">
                <a:avLst/>
              </a:prstGeom>
            </p:spPr>
            <p:txBody>
              <a:bodyPr anchor="ctr" anchorCtr="0"/>
              <a:lstStyle>
                <a:lvl1pPr marL="0" indent="0" algn="l" defTabSz="1219170" rtl="0" eaLnBrk="1" latinLnBrk="0" hangingPunct="1">
                  <a:lnSpc>
                    <a:spcPct val="90000"/>
                  </a:lnSpc>
                  <a:spcBef>
                    <a:spcPts val="1200"/>
                  </a:spcBef>
                  <a:buFont typeface="Arial" panose="020B0604020202020204" pitchFamily="34" charset="0"/>
                  <a:buNone/>
                  <a:defRPr sz="4000" b="1" i="0" kern="1200">
                    <a:solidFill>
                      <a:schemeClr val="tx1"/>
                    </a:solidFill>
                    <a:latin typeface="Overpass Mono" pitchFamily="49" charset="77"/>
                    <a:ea typeface="Verdana" panose="020B0604030504040204" pitchFamily="34" charset="0"/>
                    <a:cs typeface="Verdana" panose="020B0604030504040204" pitchFamily="34" charset="0"/>
                  </a:defRPr>
                </a:lvl1pPr>
                <a:lvl2pPr marL="0" indent="0" algn="l" defTabSz="1219170" rtl="0" eaLnBrk="1" latinLnBrk="0" hangingPunct="1">
                  <a:lnSpc>
                    <a:spcPct val="90000"/>
                  </a:lnSpc>
                  <a:spcBef>
                    <a:spcPts val="1200"/>
                  </a:spcBef>
                  <a:buFont typeface="Arial" panose="020B0604020202020204" pitchFamily="34" charset="0"/>
                  <a:buNone/>
                  <a:defRPr sz="3200" b="1" i="0" kern="1200">
                    <a:solidFill>
                      <a:schemeClr val="tx1"/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defRPr>
                </a:lvl2pPr>
                <a:lvl3pPr marL="0" indent="0" algn="l" defTabSz="1219170" rtl="0" eaLnBrk="1" latinLnBrk="0" hangingPunct="1">
                  <a:lnSpc>
                    <a:spcPct val="90000"/>
                  </a:lnSpc>
                  <a:spcBef>
                    <a:spcPts val="1200"/>
                  </a:spcBef>
                  <a:buFont typeface="Arial" panose="020B0604020202020204" pitchFamily="34" charset="0"/>
                  <a:buNone/>
                  <a:defRPr sz="2800" kern="1200">
                    <a:solidFill>
                      <a:schemeClr val="tx1"/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defRPr>
                </a:lvl3pPr>
                <a:lvl4pPr marL="0" indent="0" algn="ctr" defTabSz="1219170" rtl="0" eaLnBrk="1" latinLnBrk="0" hangingPunct="1">
                  <a:lnSpc>
                    <a:spcPct val="90000"/>
                  </a:lnSpc>
                  <a:spcBef>
                    <a:spcPts val="1200"/>
                  </a:spcBef>
                  <a:buFont typeface="Arial" panose="020B0604020202020204" pitchFamily="34" charset="0"/>
                  <a:buNone/>
                  <a:defRPr sz="2800" b="1" kern="1200">
                    <a:solidFill>
                      <a:srgbClr val="019967"/>
                    </a:solidFill>
                    <a:latin typeface="Overpass Mono" pitchFamily="49" charset="77"/>
                    <a:ea typeface="Verdana" panose="020B0604030504040204" pitchFamily="34" charset="0"/>
                    <a:cs typeface="Verdana" panose="020B0604030504040204" pitchFamily="34" charset="0"/>
                  </a:defRPr>
                </a:lvl4pPr>
                <a:lvl5pPr marL="0" indent="0" algn="l" defTabSz="1219170" rtl="0" eaLnBrk="1" latinLnBrk="0" hangingPunct="1">
                  <a:lnSpc>
                    <a:spcPct val="90000"/>
                  </a:lnSpc>
                  <a:spcBef>
                    <a:spcPts val="1200"/>
                  </a:spcBef>
                  <a:buFont typeface="Arial" panose="020B0604020202020204" pitchFamily="34" charset="0"/>
                  <a:buNone/>
                  <a:defRPr sz="2400" kern="1200">
                    <a:solidFill>
                      <a:schemeClr val="tx1"/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defRPr>
                </a:lvl5pPr>
                <a:lvl6pPr marL="3352716" indent="-304792" algn="l" defTabSz="1219170" rtl="0" eaLnBrk="1" latinLnBrk="0" hangingPunct="1">
                  <a:lnSpc>
                    <a:spcPct val="90000"/>
                  </a:lnSpc>
                  <a:spcBef>
                    <a:spcPts val="667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962301" indent="-304792" algn="l" defTabSz="1219170" rtl="0" eaLnBrk="1" latinLnBrk="0" hangingPunct="1">
                  <a:lnSpc>
                    <a:spcPct val="90000"/>
                  </a:lnSpc>
                  <a:spcBef>
                    <a:spcPts val="667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571886" indent="-304792" algn="l" defTabSz="1219170" rtl="0" eaLnBrk="1" latinLnBrk="0" hangingPunct="1">
                  <a:lnSpc>
                    <a:spcPct val="90000"/>
                  </a:lnSpc>
                  <a:spcBef>
                    <a:spcPts val="667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5181470" indent="-304792" algn="l" defTabSz="1219170" rtl="0" eaLnBrk="1" latinLnBrk="0" hangingPunct="1">
                  <a:lnSpc>
                    <a:spcPct val="90000"/>
                  </a:lnSpc>
                  <a:spcBef>
                    <a:spcPts val="667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lvl="3"/>
                <a:r>
                  <a:rPr lang="en-GB" dirty="0"/>
                  <a:t>?</a:t>
                </a:r>
              </a:p>
            </p:txBody>
          </p:sp>
        </p:grpSp>
      </p:grpSp>
      <p:grpSp>
        <p:nvGrpSpPr>
          <p:cNvPr id="48" name="Group 47">
            <a:extLst>
              <a:ext uri="{FF2B5EF4-FFF2-40B4-BE49-F238E27FC236}">
                <a16:creationId xmlns:a16="http://schemas.microsoft.com/office/drawing/2014/main" id="{D8419341-EEA2-FE49-8BB5-EAA694B557C0}"/>
              </a:ext>
            </a:extLst>
          </p:cNvPr>
          <p:cNvGrpSpPr/>
          <p:nvPr/>
        </p:nvGrpSpPr>
        <p:grpSpPr>
          <a:xfrm>
            <a:off x="8372133" y="2609130"/>
            <a:ext cx="3269903" cy="3024371"/>
            <a:chOff x="8372133" y="2766489"/>
            <a:chExt cx="3269903" cy="3024371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EB1BD21E-CB1C-6E4D-932D-FD357A59E94E}"/>
                </a:ext>
              </a:extLst>
            </p:cNvPr>
            <p:cNvSpPr/>
            <p:nvPr/>
          </p:nvSpPr>
          <p:spPr>
            <a:xfrm>
              <a:off x="8372133" y="3061075"/>
              <a:ext cx="2962646" cy="2729785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rgbClr val="01996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spc="-150" dirty="0" err="1">
                  <a:solidFill>
                    <a:srgbClr val="019967"/>
                  </a:solidFill>
                  <a:latin typeface="Overpass Mono" pitchFamily="49" charset="77"/>
                </a:rPr>
                <a:t>sy’n</a:t>
              </a:r>
              <a:r>
                <a:rPr lang="en-US" sz="2400" spc="-150" dirty="0">
                  <a:solidFill>
                    <a:srgbClr val="019967"/>
                  </a:solidFill>
                  <a:latin typeface="Overpass Mono" pitchFamily="49" charset="77"/>
                </a:rPr>
                <a:t> </a:t>
              </a:r>
              <a:r>
                <a:rPr lang="en-US" sz="2400" spc="-150" dirty="0" err="1">
                  <a:solidFill>
                    <a:srgbClr val="019967"/>
                  </a:solidFill>
                  <a:latin typeface="Overpass Mono" pitchFamily="49" charset="77"/>
                </a:rPr>
                <a:t>defnyddio</a:t>
              </a:r>
              <a:r>
                <a:rPr lang="en-US" sz="2400" spc="-150" dirty="0">
                  <a:solidFill>
                    <a:srgbClr val="019967"/>
                  </a:solidFill>
                  <a:latin typeface="Overpass Mono" pitchFamily="49" charset="77"/>
                </a:rPr>
                <a:t> </a:t>
              </a:r>
              <a:r>
                <a:rPr lang="en-US" sz="2400" spc="-150" dirty="0" err="1">
                  <a:solidFill>
                    <a:srgbClr val="019967"/>
                  </a:solidFill>
                  <a:latin typeface="Overpass Mono" pitchFamily="49" charset="77"/>
                </a:rPr>
                <a:t>apiau</a:t>
              </a:r>
              <a:r>
                <a:rPr lang="en-US" sz="2400" spc="-150" dirty="0">
                  <a:solidFill>
                    <a:srgbClr val="019967"/>
                  </a:solidFill>
                  <a:latin typeface="Overpass Mono" pitchFamily="49" charset="77"/>
                </a:rPr>
                <a:t> </a:t>
              </a:r>
              <a:r>
                <a:rPr lang="en-US" sz="2400" spc="-150" dirty="0" err="1">
                  <a:solidFill>
                    <a:srgbClr val="019967"/>
                  </a:solidFill>
                  <a:latin typeface="Overpass Mono" pitchFamily="49" charset="77"/>
                </a:rPr>
                <a:t>negeseua</a:t>
              </a:r>
              <a:endParaRPr lang="en-US" sz="2400" spc="-150" dirty="0">
                <a:solidFill>
                  <a:srgbClr val="019967"/>
                </a:solidFill>
                <a:latin typeface="Overpass Mono" pitchFamily="49" charset="77"/>
              </a:endParaRPr>
            </a:p>
          </p:txBody>
        </p:sp>
        <p:grpSp>
          <p:nvGrpSpPr>
            <p:cNvPr id="39" name="Group 38">
              <a:extLst>
                <a:ext uri="{FF2B5EF4-FFF2-40B4-BE49-F238E27FC236}">
                  <a16:creationId xmlns:a16="http://schemas.microsoft.com/office/drawing/2014/main" id="{F5D78C4C-7886-B942-A0C2-2CBBAEB57070}"/>
                </a:ext>
              </a:extLst>
            </p:cNvPr>
            <p:cNvGrpSpPr/>
            <p:nvPr/>
          </p:nvGrpSpPr>
          <p:grpSpPr>
            <a:xfrm>
              <a:off x="11032568" y="2766489"/>
              <a:ext cx="609468" cy="609469"/>
              <a:chOff x="13421926" y="1527309"/>
              <a:chExt cx="497688" cy="497689"/>
            </a:xfrm>
          </p:grpSpPr>
          <p:sp>
            <p:nvSpPr>
              <p:cNvPr id="40" name="Oval 39">
                <a:extLst>
                  <a:ext uri="{FF2B5EF4-FFF2-40B4-BE49-F238E27FC236}">
                    <a16:creationId xmlns:a16="http://schemas.microsoft.com/office/drawing/2014/main" id="{7A86FBA4-4FEF-1A4E-B7E2-3AD04BE7BC59}"/>
                  </a:ext>
                </a:extLst>
              </p:cNvPr>
              <p:cNvSpPr/>
              <p:nvPr/>
            </p:nvSpPr>
            <p:spPr>
              <a:xfrm>
                <a:off x="13421926" y="1527309"/>
                <a:ext cx="497688" cy="497688"/>
              </a:xfrm>
              <a:prstGeom prst="ellipse">
                <a:avLst/>
              </a:prstGeom>
              <a:solidFill>
                <a:schemeClr val="bg1"/>
              </a:solidFill>
              <a:ln w="38100">
                <a:solidFill>
                  <a:srgbClr val="019967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1" name="Content Placeholder 3">
                <a:extLst>
                  <a:ext uri="{FF2B5EF4-FFF2-40B4-BE49-F238E27FC236}">
                    <a16:creationId xmlns:a16="http://schemas.microsoft.com/office/drawing/2014/main" id="{235D4D1A-DAD4-9145-82AF-7C373D9F7F4B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3564007" y="1573552"/>
                <a:ext cx="213528" cy="451446"/>
              </a:xfrm>
              <a:prstGeom prst="rect">
                <a:avLst/>
              </a:prstGeom>
            </p:spPr>
            <p:txBody>
              <a:bodyPr anchor="ctr" anchorCtr="0"/>
              <a:lstStyle>
                <a:lvl1pPr marL="0" indent="0" algn="l" defTabSz="1219170" rtl="0" eaLnBrk="1" latinLnBrk="0" hangingPunct="1">
                  <a:lnSpc>
                    <a:spcPct val="90000"/>
                  </a:lnSpc>
                  <a:spcBef>
                    <a:spcPts val="1200"/>
                  </a:spcBef>
                  <a:buFont typeface="Arial" panose="020B0604020202020204" pitchFamily="34" charset="0"/>
                  <a:buNone/>
                  <a:defRPr sz="4000" b="1" i="0" kern="1200">
                    <a:solidFill>
                      <a:schemeClr val="tx1"/>
                    </a:solidFill>
                    <a:latin typeface="Overpass Mono" pitchFamily="49" charset="77"/>
                    <a:ea typeface="Verdana" panose="020B0604030504040204" pitchFamily="34" charset="0"/>
                    <a:cs typeface="Verdana" panose="020B0604030504040204" pitchFamily="34" charset="0"/>
                  </a:defRPr>
                </a:lvl1pPr>
                <a:lvl2pPr marL="0" indent="0" algn="l" defTabSz="1219170" rtl="0" eaLnBrk="1" latinLnBrk="0" hangingPunct="1">
                  <a:lnSpc>
                    <a:spcPct val="90000"/>
                  </a:lnSpc>
                  <a:spcBef>
                    <a:spcPts val="1200"/>
                  </a:spcBef>
                  <a:buFont typeface="Arial" panose="020B0604020202020204" pitchFamily="34" charset="0"/>
                  <a:buNone/>
                  <a:defRPr sz="3200" b="1" i="0" kern="1200">
                    <a:solidFill>
                      <a:schemeClr val="tx1"/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defRPr>
                </a:lvl2pPr>
                <a:lvl3pPr marL="0" indent="0" algn="l" defTabSz="1219170" rtl="0" eaLnBrk="1" latinLnBrk="0" hangingPunct="1">
                  <a:lnSpc>
                    <a:spcPct val="90000"/>
                  </a:lnSpc>
                  <a:spcBef>
                    <a:spcPts val="1200"/>
                  </a:spcBef>
                  <a:buFont typeface="Arial" panose="020B0604020202020204" pitchFamily="34" charset="0"/>
                  <a:buNone/>
                  <a:defRPr sz="2800" kern="1200">
                    <a:solidFill>
                      <a:schemeClr val="tx1"/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defRPr>
                </a:lvl3pPr>
                <a:lvl4pPr marL="0" indent="0" algn="ctr" defTabSz="1219170" rtl="0" eaLnBrk="1" latinLnBrk="0" hangingPunct="1">
                  <a:lnSpc>
                    <a:spcPct val="90000"/>
                  </a:lnSpc>
                  <a:spcBef>
                    <a:spcPts val="1200"/>
                  </a:spcBef>
                  <a:buFont typeface="Arial" panose="020B0604020202020204" pitchFamily="34" charset="0"/>
                  <a:buNone/>
                  <a:defRPr sz="2800" b="1" kern="1200">
                    <a:solidFill>
                      <a:srgbClr val="019967"/>
                    </a:solidFill>
                    <a:latin typeface="Overpass Mono" pitchFamily="49" charset="77"/>
                    <a:ea typeface="Verdana" panose="020B0604030504040204" pitchFamily="34" charset="0"/>
                    <a:cs typeface="Verdana" panose="020B0604030504040204" pitchFamily="34" charset="0"/>
                  </a:defRPr>
                </a:lvl4pPr>
                <a:lvl5pPr marL="0" indent="0" algn="l" defTabSz="1219170" rtl="0" eaLnBrk="1" latinLnBrk="0" hangingPunct="1">
                  <a:lnSpc>
                    <a:spcPct val="90000"/>
                  </a:lnSpc>
                  <a:spcBef>
                    <a:spcPts val="1200"/>
                  </a:spcBef>
                  <a:buFont typeface="Arial" panose="020B0604020202020204" pitchFamily="34" charset="0"/>
                  <a:buNone/>
                  <a:defRPr sz="2400" kern="1200">
                    <a:solidFill>
                      <a:schemeClr val="tx1"/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defRPr>
                </a:lvl5pPr>
                <a:lvl6pPr marL="3352716" indent="-304792" algn="l" defTabSz="1219170" rtl="0" eaLnBrk="1" latinLnBrk="0" hangingPunct="1">
                  <a:lnSpc>
                    <a:spcPct val="90000"/>
                  </a:lnSpc>
                  <a:spcBef>
                    <a:spcPts val="667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962301" indent="-304792" algn="l" defTabSz="1219170" rtl="0" eaLnBrk="1" latinLnBrk="0" hangingPunct="1">
                  <a:lnSpc>
                    <a:spcPct val="90000"/>
                  </a:lnSpc>
                  <a:spcBef>
                    <a:spcPts val="667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571886" indent="-304792" algn="l" defTabSz="1219170" rtl="0" eaLnBrk="1" latinLnBrk="0" hangingPunct="1">
                  <a:lnSpc>
                    <a:spcPct val="90000"/>
                  </a:lnSpc>
                  <a:spcBef>
                    <a:spcPts val="667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5181470" indent="-304792" algn="l" defTabSz="1219170" rtl="0" eaLnBrk="1" latinLnBrk="0" hangingPunct="1">
                  <a:lnSpc>
                    <a:spcPct val="90000"/>
                  </a:lnSpc>
                  <a:spcBef>
                    <a:spcPts val="667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lvl="3"/>
                <a:r>
                  <a:rPr lang="en-GB" dirty="0"/>
                  <a:t>?</a:t>
                </a:r>
              </a:p>
            </p:txBody>
          </p:sp>
        </p:grpSp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id="{15EF3E20-EB1D-8245-A5C3-414F3B1D09A0}"/>
              </a:ext>
            </a:extLst>
          </p:cNvPr>
          <p:cNvGrpSpPr/>
          <p:nvPr/>
        </p:nvGrpSpPr>
        <p:grpSpPr>
          <a:xfrm>
            <a:off x="12149338" y="3894811"/>
            <a:ext cx="3260830" cy="3024371"/>
            <a:chOff x="12149338" y="2766489"/>
            <a:chExt cx="3260830" cy="3024371"/>
          </a:xfrm>
        </p:grpSpPr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7BFEF296-4576-1C42-B65F-510816C1A847}"/>
                </a:ext>
              </a:extLst>
            </p:cNvPr>
            <p:cNvSpPr/>
            <p:nvPr/>
          </p:nvSpPr>
          <p:spPr>
            <a:xfrm>
              <a:off x="12149338" y="3061075"/>
              <a:ext cx="2962646" cy="2729785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rgbClr val="01996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S" sz="2400" spc="-150" dirty="0" err="1">
                  <a:solidFill>
                    <a:srgbClr val="019967"/>
                  </a:solidFill>
                  <a:latin typeface="Overpass Mono" pitchFamily="49" charset="77"/>
                </a:rPr>
                <a:t>sy’n</a:t>
              </a:r>
              <a:r>
                <a:rPr lang="es-ES" sz="2400" spc="-150" dirty="0">
                  <a:solidFill>
                    <a:srgbClr val="019967"/>
                  </a:solidFill>
                  <a:latin typeface="Overpass Mono" pitchFamily="49" charset="77"/>
                </a:rPr>
                <a:t> </a:t>
              </a:r>
              <a:r>
                <a:rPr lang="es-ES" sz="2400" spc="-150" dirty="0" err="1">
                  <a:solidFill>
                    <a:srgbClr val="019967"/>
                  </a:solidFill>
                  <a:latin typeface="Overpass Mono" pitchFamily="49" charset="77"/>
                </a:rPr>
                <a:t>defnyddio</a:t>
              </a:r>
              <a:r>
                <a:rPr lang="es-ES" sz="2400" spc="-150" dirty="0">
                  <a:solidFill>
                    <a:srgbClr val="019967"/>
                  </a:solidFill>
                  <a:latin typeface="Overpass Mono" pitchFamily="49" charset="77"/>
                </a:rPr>
                <a:t> </a:t>
              </a:r>
              <a:r>
                <a:rPr lang="es-ES" sz="2400" spc="-150" dirty="0" err="1">
                  <a:solidFill>
                    <a:srgbClr val="019967"/>
                  </a:solidFill>
                  <a:latin typeface="Overpass Mono" pitchFamily="49" charset="77"/>
                </a:rPr>
                <a:t>ffrydio</a:t>
              </a:r>
              <a:r>
                <a:rPr lang="es-ES" sz="2400" spc="-150" dirty="0">
                  <a:solidFill>
                    <a:srgbClr val="019967"/>
                  </a:solidFill>
                  <a:latin typeface="Overpass Mono" pitchFamily="49" charset="77"/>
                </a:rPr>
                <a:t> fideo </a:t>
              </a:r>
              <a:r>
                <a:rPr lang="es-ES" sz="2400" spc="-150" dirty="0" err="1">
                  <a:solidFill>
                    <a:srgbClr val="019967"/>
                  </a:solidFill>
                  <a:latin typeface="Overpass Mono" pitchFamily="49" charset="77"/>
                </a:rPr>
                <a:t>ee</a:t>
              </a:r>
              <a:r>
                <a:rPr lang="en-US" sz="2400" spc="-150" dirty="0">
                  <a:solidFill>
                    <a:srgbClr val="019967"/>
                  </a:solidFill>
                  <a:latin typeface="Overpass Mono" pitchFamily="49" charset="77"/>
                </a:rPr>
                <a:t>. Netflix</a:t>
              </a:r>
            </a:p>
          </p:txBody>
        </p:sp>
        <p:grpSp>
          <p:nvGrpSpPr>
            <p:cNvPr id="42" name="Group 41">
              <a:extLst>
                <a:ext uri="{FF2B5EF4-FFF2-40B4-BE49-F238E27FC236}">
                  <a16:creationId xmlns:a16="http://schemas.microsoft.com/office/drawing/2014/main" id="{BB08AA16-EBA0-AA44-B1F4-E52B707A56B6}"/>
                </a:ext>
              </a:extLst>
            </p:cNvPr>
            <p:cNvGrpSpPr/>
            <p:nvPr/>
          </p:nvGrpSpPr>
          <p:grpSpPr>
            <a:xfrm>
              <a:off x="14800700" y="2766489"/>
              <a:ext cx="609468" cy="609469"/>
              <a:chOff x="13421926" y="1527309"/>
              <a:chExt cx="497688" cy="497689"/>
            </a:xfrm>
          </p:grpSpPr>
          <p:sp>
            <p:nvSpPr>
              <p:cNvPr id="43" name="Oval 42">
                <a:extLst>
                  <a:ext uri="{FF2B5EF4-FFF2-40B4-BE49-F238E27FC236}">
                    <a16:creationId xmlns:a16="http://schemas.microsoft.com/office/drawing/2014/main" id="{DBFB5F71-62A1-D544-AD06-99B4FFB898C5}"/>
                  </a:ext>
                </a:extLst>
              </p:cNvPr>
              <p:cNvSpPr/>
              <p:nvPr/>
            </p:nvSpPr>
            <p:spPr>
              <a:xfrm>
                <a:off x="13421926" y="1527309"/>
                <a:ext cx="497688" cy="497688"/>
              </a:xfrm>
              <a:prstGeom prst="ellipse">
                <a:avLst/>
              </a:prstGeom>
              <a:solidFill>
                <a:schemeClr val="bg1"/>
              </a:solidFill>
              <a:ln w="38100">
                <a:solidFill>
                  <a:srgbClr val="019967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4" name="Content Placeholder 3">
                <a:extLst>
                  <a:ext uri="{FF2B5EF4-FFF2-40B4-BE49-F238E27FC236}">
                    <a16:creationId xmlns:a16="http://schemas.microsoft.com/office/drawing/2014/main" id="{B98EA241-F578-7B45-AF35-A582F5C92DDF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3564007" y="1573552"/>
                <a:ext cx="213528" cy="451446"/>
              </a:xfrm>
              <a:prstGeom prst="rect">
                <a:avLst/>
              </a:prstGeom>
            </p:spPr>
            <p:txBody>
              <a:bodyPr anchor="ctr" anchorCtr="0"/>
              <a:lstStyle>
                <a:lvl1pPr marL="0" indent="0" algn="l" defTabSz="1219170" rtl="0" eaLnBrk="1" latinLnBrk="0" hangingPunct="1">
                  <a:lnSpc>
                    <a:spcPct val="90000"/>
                  </a:lnSpc>
                  <a:spcBef>
                    <a:spcPts val="1200"/>
                  </a:spcBef>
                  <a:buFont typeface="Arial" panose="020B0604020202020204" pitchFamily="34" charset="0"/>
                  <a:buNone/>
                  <a:defRPr sz="4000" b="1" i="0" kern="1200">
                    <a:solidFill>
                      <a:schemeClr val="tx1"/>
                    </a:solidFill>
                    <a:latin typeface="Overpass Mono" pitchFamily="49" charset="77"/>
                    <a:ea typeface="Verdana" panose="020B0604030504040204" pitchFamily="34" charset="0"/>
                    <a:cs typeface="Verdana" panose="020B0604030504040204" pitchFamily="34" charset="0"/>
                  </a:defRPr>
                </a:lvl1pPr>
                <a:lvl2pPr marL="0" indent="0" algn="l" defTabSz="1219170" rtl="0" eaLnBrk="1" latinLnBrk="0" hangingPunct="1">
                  <a:lnSpc>
                    <a:spcPct val="90000"/>
                  </a:lnSpc>
                  <a:spcBef>
                    <a:spcPts val="1200"/>
                  </a:spcBef>
                  <a:buFont typeface="Arial" panose="020B0604020202020204" pitchFamily="34" charset="0"/>
                  <a:buNone/>
                  <a:defRPr sz="3200" b="1" i="0" kern="1200">
                    <a:solidFill>
                      <a:schemeClr val="tx1"/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defRPr>
                </a:lvl2pPr>
                <a:lvl3pPr marL="0" indent="0" algn="l" defTabSz="1219170" rtl="0" eaLnBrk="1" latinLnBrk="0" hangingPunct="1">
                  <a:lnSpc>
                    <a:spcPct val="90000"/>
                  </a:lnSpc>
                  <a:spcBef>
                    <a:spcPts val="1200"/>
                  </a:spcBef>
                  <a:buFont typeface="Arial" panose="020B0604020202020204" pitchFamily="34" charset="0"/>
                  <a:buNone/>
                  <a:defRPr sz="2800" kern="1200">
                    <a:solidFill>
                      <a:schemeClr val="tx1"/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defRPr>
                </a:lvl3pPr>
                <a:lvl4pPr marL="0" indent="0" algn="ctr" defTabSz="1219170" rtl="0" eaLnBrk="1" latinLnBrk="0" hangingPunct="1">
                  <a:lnSpc>
                    <a:spcPct val="90000"/>
                  </a:lnSpc>
                  <a:spcBef>
                    <a:spcPts val="1200"/>
                  </a:spcBef>
                  <a:buFont typeface="Arial" panose="020B0604020202020204" pitchFamily="34" charset="0"/>
                  <a:buNone/>
                  <a:defRPr sz="2800" b="1" kern="1200">
                    <a:solidFill>
                      <a:srgbClr val="019967"/>
                    </a:solidFill>
                    <a:latin typeface="Overpass Mono" pitchFamily="49" charset="77"/>
                    <a:ea typeface="Verdana" panose="020B0604030504040204" pitchFamily="34" charset="0"/>
                    <a:cs typeface="Verdana" panose="020B0604030504040204" pitchFamily="34" charset="0"/>
                  </a:defRPr>
                </a:lvl4pPr>
                <a:lvl5pPr marL="0" indent="0" algn="l" defTabSz="1219170" rtl="0" eaLnBrk="1" latinLnBrk="0" hangingPunct="1">
                  <a:lnSpc>
                    <a:spcPct val="90000"/>
                  </a:lnSpc>
                  <a:spcBef>
                    <a:spcPts val="1200"/>
                  </a:spcBef>
                  <a:buFont typeface="Arial" panose="020B0604020202020204" pitchFamily="34" charset="0"/>
                  <a:buNone/>
                  <a:defRPr sz="2400" kern="1200">
                    <a:solidFill>
                      <a:schemeClr val="tx1"/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defRPr>
                </a:lvl5pPr>
                <a:lvl6pPr marL="3352716" indent="-304792" algn="l" defTabSz="1219170" rtl="0" eaLnBrk="1" latinLnBrk="0" hangingPunct="1">
                  <a:lnSpc>
                    <a:spcPct val="90000"/>
                  </a:lnSpc>
                  <a:spcBef>
                    <a:spcPts val="667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962301" indent="-304792" algn="l" defTabSz="1219170" rtl="0" eaLnBrk="1" latinLnBrk="0" hangingPunct="1">
                  <a:lnSpc>
                    <a:spcPct val="90000"/>
                  </a:lnSpc>
                  <a:spcBef>
                    <a:spcPts val="667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571886" indent="-304792" algn="l" defTabSz="1219170" rtl="0" eaLnBrk="1" latinLnBrk="0" hangingPunct="1">
                  <a:lnSpc>
                    <a:spcPct val="90000"/>
                  </a:lnSpc>
                  <a:spcBef>
                    <a:spcPts val="667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5181470" indent="-304792" algn="l" defTabSz="1219170" rtl="0" eaLnBrk="1" latinLnBrk="0" hangingPunct="1">
                  <a:lnSpc>
                    <a:spcPct val="90000"/>
                  </a:lnSpc>
                  <a:spcBef>
                    <a:spcPts val="667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lvl="3"/>
                <a:r>
                  <a:rPr lang="en-GB" dirty="0"/>
                  <a:t>?</a:t>
                </a:r>
              </a:p>
            </p:txBody>
          </p:sp>
        </p:grpSp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AFB67F55-6ECB-254C-B773-26027997C47B}"/>
              </a:ext>
            </a:extLst>
          </p:cNvPr>
          <p:cNvGrpSpPr/>
          <p:nvPr/>
        </p:nvGrpSpPr>
        <p:grpSpPr>
          <a:xfrm>
            <a:off x="1275941" y="4899882"/>
            <a:ext cx="2194750" cy="1599785"/>
            <a:chOff x="5758695" y="4990838"/>
            <a:chExt cx="2194750" cy="1599785"/>
          </a:xfrm>
        </p:grpSpPr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D1F698A9-58CA-4149-AE91-AB0CEC8BB4C5}"/>
                </a:ext>
              </a:extLst>
            </p:cNvPr>
            <p:cNvSpPr/>
            <p:nvPr/>
          </p:nvSpPr>
          <p:spPr>
            <a:xfrm>
              <a:off x="5758695" y="5295573"/>
              <a:ext cx="1844240" cy="1295050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rgbClr val="01996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b="1" spc="-150" dirty="0">
                  <a:solidFill>
                    <a:srgbClr val="791D7E"/>
                  </a:solidFill>
                  <a:latin typeface="Overpass Mono" pitchFamily="49" charset="77"/>
                </a:rPr>
                <a:t>78%</a:t>
              </a:r>
              <a:endParaRPr lang="en-US" sz="2400" spc="-150" dirty="0">
                <a:solidFill>
                  <a:srgbClr val="791D7E"/>
                </a:solidFill>
                <a:latin typeface="Overpass Mono" pitchFamily="49" charset="77"/>
              </a:endParaRPr>
            </a:p>
          </p:txBody>
        </p:sp>
        <p:pic>
          <p:nvPicPr>
            <p:cNvPr id="30" name="Picture 29">
              <a:extLst>
                <a:ext uri="{FF2B5EF4-FFF2-40B4-BE49-F238E27FC236}">
                  <a16:creationId xmlns:a16="http://schemas.microsoft.com/office/drawing/2014/main" id="{BD694CF3-2CA2-8E49-B9D6-D56C4DB9AD0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7343977" y="4990838"/>
              <a:ext cx="609468" cy="609468"/>
            </a:xfrm>
            <a:prstGeom prst="rect">
              <a:avLst/>
            </a:prstGeom>
          </p:spPr>
        </p:pic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01F64CD4-4A9A-9E4A-82D5-54AB726AAFC5}"/>
              </a:ext>
            </a:extLst>
          </p:cNvPr>
          <p:cNvGrpSpPr/>
          <p:nvPr/>
        </p:nvGrpSpPr>
        <p:grpSpPr>
          <a:xfrm>
            <a:off x="5053147" y="6185563"/>
            <a:ext cx="2194750" cy="1599785"/>
            <a:chOff x="5758695" y="4990838"/>
            <a:chExt cx="2194750" cy="1599785"/>
          </a:xfrm>
        </p:grpSpPr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46F5459C-27B3-C441-AA22-0476790ED431}"/>
                </a:ext>
              </a:extLst>
            </p:cNvPr>
            <p:cNvSpPr/>
            <p:nvPr/>
          </p:nvSpPr>
          <p:spPr>
            <a:xfrm>
              <a:off x="5758695" y="5295573"/>
              <a:ext cx="1844240" cy="1295050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rgbClr val="01996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b="1" spc="-150" dirty="0">
                  <a:solidFill>
                    <a:srgbClr val="791D7E"/>
                  </a:solidFill>
                  <a:latin typeface="Overpass Mono" pitchFamily="49" charset="77"/>
                </a:rPr>
                <a:t>44%</a:t>
              </a:r>
              <a:endParaRPr lang="en-US" sz="2400" spc="-150" dirty="0">
                <a:solidFill>
                  <a:srgbClr val="791D7E"/>
                </a:solidFill>
                <a:latin typeface="Overpass Mono" pitchFamily="49" charset="77"/>
              </a:endParaRPr>
            </a:p>
          </p:txBody>
        </p:sp>
        <p:pic>
          <p:nvPicPr>
            <p:cNvPr id="50" name="Picture 49">
              <a:extLst>
                <a:ext uri="{FF2B5EF4-FFF2-40B4-BE49-F238E27FC236}">
                  <a16:creationId xmlns:a16="http://schemas.microsoft.com/office/drawing/2014/main" id="{268805A7-8834-F542-9A12-FF6BB9E86E0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7343977" y="4990838"/>
              <a:ext cx="609468" cy="609468"/>
            </a:xfrm>
            <a:prstGeom prst="rect">
              <a:avLst/>
            </a:prstGeom>
          </p:spPr>
        </p:pic>
      </p:grpSp>
      <p:grpSp>
        <p:nvGrpSpPr>
          <p:cNvPr id="51" name="Group 50">
            <a:extLst>
              <a:ext uri="{FF2B5EF4-FFF2-40B4-BE49-F238E27FC236}">
                <a16:creationId xmlns:a16="http://schemas.microsoft.com/office/drawing/2014/main" id="{4326F50B-095F-C044-9778-D0A35309BD9A}"/>
              </a:ext>
            </a:extLst>
          </p:cNvPr>
          <p:cNvGrpSpPr/>
          <p:nvPr/>
        </p:nvGrpSpPr>
        <p:grpSpPr>
          <a:xfrm>
            <a:off x="8831249" y="4899882"/>
            <a:ext cx="2194750" cy="1599785"/>
            <a:chOff x="5758695" y="4990838"/>
            <a:chExt cx="2194750" cy="1599785"/>
          </a:xfrm>
        </p:grpSpPr>
        <p:sp>
          <p:nvSpPr>
            <p:cNvPr id="52" name="Rectangle 51">
              <a:extLst>
                <a:ext uri="{FF2B5EF4-FFF2-40B4-BE49-F238E27FC236}">
                  <a16:creationId xmlns:a16="http://schemas.microsoft.com/office/drawing/2014/main" id="{A3EFC5A4-AF3F-AA47-86F7-8685692F75E6}"/>
                </a:ext>
              </a:extLst>
            </p:cNvPr>
            <p:cNvSpPr/>
            <p:nvPr/>
          </p:nvSpPr>
          <p:spPr>
            <a:xfrm>
              <a:off x="5758695" y="5295573"/>
              <a:ext cx="1844240" cy="1295050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rgbClr val="01996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b="1" spc="-150" dirty="0">
                  <a:solidFill>
                    <a:srgbClr val="791D7E"/>
                  </a:solidFill>
                  <a:latin typeface="Overpass Mono" pitchFamily="49" charset="77"/>
                </a:rPr>
                <a:t>64%</a:t>
              </a:r>
              <a:endParaRPr lang="en-US" sz="2400" spc="-150" dirty="0">
                <a:solidFill>
                  <a:srgbClr val="791D7E"/>
                </a:solidFill>
                <a:latin typeface="Overpass Mono" pitchFamily="49" charset="77"/>
              </a:endParaRPr>
            </a:p>
          </p:txBody>
        </p:sp>
        <p:pic>
          <p:nvPicPr>
            <p:cNvPr id="53" name="Picture 52">
              <a:extLst>
                <a:ext uri="{FF2B5EF4-FFF2-40B4-BE49-F238E27FC236}">
                  <a16:creationId xmlns:a16="http://schemas.microsoft.com/office/drawing/2014/main" id="{64D7A11F-8284-A244-9ABA-F635AB11418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7343977" y="4990838"/>
              <a:ext cx="609468" cy="609468"/>
            </a:xfrm>
            <a:prstGeom prst="rect">
              <a:avLst/>
            </a:prstGeom>
          </p:spPr>
        </p:pic>
      </p:grpSp>
      <p:grpSp>
        <p:nvGrpSpPr>
          <p:cNvPr id="54" name="Group 53">
            <a:extLst>
              <a:ext uri="{FF2B5EF4-FFF2-40B4-BE49-F238E27FC236}">
                <a16:creationId xmlns:a16="http://schemas.microsoft.com/office/drawing/2014/main" id="{5A2D805F-120D-8F49-A207-F1899D4DEBDF}"/>
              </a:ext>
            </a:extLst>
          </p:cNvPr>
          <p:cNvGrpSpPr/>
          <p:nvPr/>
        </p:nvGrpSpPr>
        <p:grpSpPr>
          <a:xfrm>
            <a:off x="12605950" y="6185563"/>
            <a:ext cx="2194750" cy="1599785"/>
            <a:chOff x="5758695" y="4990838"/>
            <a:chExt cx="2194750" cy="1599785"/>
          </a:xfrm>
        </p:grpSpPr>
        <p:sp>
          <p:nvSpPr>
            <p:cNvPr id="55" name="Rectangle 54">
              <a:extLst>
                <a:ext uri="{FF2B5EF4-FFF2-40B4-BE49-F238E27FC236}">
                  <a16:creationId xmlns:a16="http://schemas.microsoft.com/office/drawing/2014/main" id="{3608A99B-FA8F-BE45-83E3-6106B9AC9626}"/>
                </a:ext>
              </a:extLst>
            </p:cNvPr>
            <p:cNvSpPr/>
            <p:nvPr/>
          </p:nvSpPr>
          <p:spPr>
            <a:xfrm>
              <a:off x="5758695" y="5295573"/>
              <a:ext cx="1844240" cy="1295050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rgbClr val="01996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b="1" spc="-150" dirty="0">
                  <a:solidFill>
                    <a:srgbClr val="791D7E"/>
                  </a:solidFill>
                  <a:latin typeface="Overpass Mono" pitchFamily="49" charset="77"/>
                </a:rPr>
                <a:t>91%</a:t>
              </a:r>
              <a:endParaRPr lang="en-US" sz="2400" spc="-150" dirty="0">
                <a:solidFill>
                  <a:srgbClr val="791D7E"/>
                </a:solidFill>
                <a:latin typeface="Overpass Mono" pitchFamily="49" charset="77"/>
              </a:endParaRPr>
            </a:p>
          </p:txBody>
        </p:sp>
        <p:pic>
          <p:nvPicPr>
            <p:cNvPr id="56" name="Picture 55">
              <a:extLst>
                <a:ext uri="{FF2B5EF4-FFF2-40B4-BE49-F238E27FC236}">
                  <a16:creationId xmlns:a16="http://schemas.microsoft.com/office/drawing/2014/main" id="{AF77F9E4-05D7-2140-B3DE-3ADBC97E216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7343977" y="4990838"/>
              <a:ext cx="609468" cy="60946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0268355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Rectangle 58">
            <a:extLst>
              <a:ext uri="{FF2B5EF4-FFF2-40B4-BE49-F238E27FC236}">
                <a16:creationId xmlns:a16="http://schemas.microsoft.com/office/drawing/2014/main" id="{6B94A6EB-51A6-BA45-9176-495C0E68DB6A}"/>
              </a:ext>
            </a:extLst>
          </p:cNvPr>
          <p:cNvSpPr/>
          <p:nvPr/>
        </p:nvSpPr>
        <p:spPr>
          <a:xfrm>
            <a:off x="-192297" y="-228600"/>
            <a:ext cx="10080000" cy="6015039"/>
          </a:xfrm>
          <a:prstGeom prst="rect">
            <a:avLst/>
          </a:prstGeom>
          <a:solidFill>
            <a:schemeClr val="bg1"/>
          </a:solidFill>
          <a:ln w="34925">
            <a:solidFill>
              <a:srgbClr val="01996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/>
          </a:p>
        </p:txBody>
      </p:sp>
      <p:sp>
        <p:nvSpPr>
          <p:cNvPr id="60" name="Title 1">
            <a:extLst>
              <a:ext uri="{FF2B5EF4-FFF2-40B4-BE49-F238E27FC236}">
                <a16:creationId xmlns:a16="http://schemas.microsoft.com/office/drawing/2014/main" id="{B8D345B6-A03C-9842-AD2F-D34B6D912BF5}"/>
              </a:ext>
            </a:extLst>
          </p:cNvPr>
          <p:cNvSpPr txBox="1">
            <a:spLocks/>
          </p:cNvSpPr>
          <p:nvPr/>
        </p:nvSpPr>
        <p:spPr>
          <a:xfrm>
            <a:off x="692201" y="611125"/>
            <a:ext cx="8601067" cy="3283686"/>
          </a:xfrm>
          <a:prstGeom prst="rect">
            <a:avLst/>
          </a:prstGeom>
        </p:spPr>
        <p:txBody>
          <a:bodyPr/>
          <a:lstStyle>
            <a:lvl1pPr algn="l" defTabSz="1219170" rtl="0" eaLnBrk="1" latinLnBrk="0" hangingPunct="1">
              <a:lnSpc>
                <a:spcPts val="6800"/>
              </a:lnSpc>
              <a:spcBef>
                <a:spcPct val="0"/>
              </a:spcBef>
              <a:buNone/>
              <a:defRPr sz="5500" b="0" i="0" kern="1200">
                <a:solidFill>
                  <a:schemeClr val="tx1"/>
                </a:solidFill>
                <a:latin typeface="Overpass Mono" pitchFamily="49" charset="77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en-GB" sz="3600" b="1" dirty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Beth </a:t>
            </a:r>
            <a:r>
              <a:rPr lang="en-GB" sz="3600" b="1" dirty="0" err="1">
                <a:solidFill>
                  <a:schemeClr val="dk1"/>
                </a:solidFill>
                <a:ea typeface="Calibri"/>
                <a:cs typeface="Calibri"/>
                <a:sym typeface="Calibri"/>
              </a:rPr>
              <a:t>yw</a:t>
            </a:r>
            <a:r>
              <a:rPr lang="en-GB" sz="3600" b="1" dirty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 data personol? </a:t>
            </a:r>
          </a:p>
          <a:p>
            <a:pPr>
              <a:lnSpc>
                <a:spcPct val="100000"/>
              </a:lnSpc>
            </a:pPr>
            <a:endParaRPr lang="en-GB" sz="2400" dirty="0">
              <a:solidFill>
                <a:schemeClr val="dk1"/>
              </a:solidFill>
              <a:ea typeface="Calibri"/>
              <a:cs typeface="Calibri"/>
              <a:sym typeface="Calibri"/>
            </a:endParaRPr>
          </a:p>
          <a:p>
            <a:pPr>
              <a:lnSpc>
                <a:spcPct val="100000"/>
              </a:lnSpc>
            </a:pPr>
            <a:r>
              <a:rPr lang="en-GB" sz="2400" dirty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Data personol </a:t>
            </a:r>
            <a:r>
              <a:rPr lang="en-GB" sz="2400" dirty="0" err="1">
                <a:solidFill>
                  <a:schemeClr val="dk1"/>
                </a:solidFill>
                <a:ea typeface="Calibri"/>
                <a:cs typeface="Calibri"/>
                <a:sym typeface="Calibri"/>
              </a:rPr>
              <a:t>yw</a:t>
            </a:r>
            <a:r>
              <a:rPr lang="en-GB" sz="2400" dirty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 </a:t>
            </a:r>
            <a:r>
              <a:rPr lang="en-GB" sz="2400" dirty="0" err="1">
                <a:solidFill>
                  <a:schemeClr val="dk1"/>
                </a:solidFill>
                <a:ea typeface="Calibri"/>
                <a:cs typeface="Calibri"/>
                <a:sym typeface="Calibri"/>
              </a:rPr>
              <a:t>unrhyw</a:t>
            </a:r>
            <a:r>
              <a:rPr lang="en-GB" sz="2400" dirty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 </a:t>
            </a:r>
            <a:r>
              <a:rPr lang="en-GB" sz="2400" dirty="0" err="1">
                <a:solidFill>
                  <a:schemeClr val="dk1"/>
                </a:solidFill>
                <a:ea typeface="Calibri"/>
                <a:cs typeface="Calibri"/>
                <a:sym typeface="Calibri"/>
              </a:rPr>
              <a:t>wybodaeth</a:t>
            </a:r>
            <a:r>
              <a:rPr lang="en-GB" sz="2400" dirty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 am </a:t>
            </a:r>
            <a:r>
              <a:rPr lang="en-GB" sz="2400" dirty="0" err="1">
                <a:solidFill>
                  <a:schemeClr val="dk1"/>
                </a:solidFill>
                <a:ea typeface="Calibri"/>
                <a:cs typeface="Calibri"/>
                <a:sym typeface="Calibri"/>
              </a:rPr>
              <a:t>bwy</a:t>
            </a:r>
            <a:r>
              <a:rPr lang="en-GB" sz="2400" dirty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 </a:t>
            </a:r>
            <a:r>
              <a:rPr lang="en-GB" sz="2400" dirty="0" err="1">
                <a:solidFill>
                  <a:schemeClr val="dk1"/>
                </a:solidFill>
                <a:ea typeface="Calibri"/>
                <a:cs typeface="Calibri"/>
                <a:sym typeface="Calibri"/>
              </a:rPr>
              <a:t>ydych</a:t>
            </a:r>
            <a:r>
              <a:rPr lang="en-GB" sz="2400" dirty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 chi neu </a:t>
            </a:r>
            <a:r>
              <a:rPr lang="en-GB" sz="2400" dirty="0" err="1">
                <a:solidFill>
                  <a:schemeClr val="dk1"/>
                </a:solidFill>
                <a:ea typeface="Calibri"/>
                <a:cs typeface="Calibri"/>
                <a:sym typeface="Calibri"/>
              </a:rPr>
              <a:t>beth</a:t>
            </a:r>
            <a:r>
              <a:rPr lang="en-GB" sz="2400" dirty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 </a:t>
            </a:r>
            <a:r>
              <a:rPr lang="en-GB" sz="2400" dirty="0" err="1">
                <a:solidFill>
                  <a:schemeClr val="dk1"/>
                </a:solidFill>
                <a:ea typeface="Calibri"/>
                <a:cs typeface="Calibri"/>
                <a:sym typeface="Calibri"/>
              </a:rPr>
              <a:t>rydych</a:t>
            </a:r>
            <a:r>
              <a:rPr lang="en-GB" sz="2400" dirty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 </a:t>
            </a:r>
            <a:r>
              <a:rPr lang="en-GB" sz="2400" dirty="0" err="1">
                <a:solidFill>
                  <a:schemeClr val="dk1"/>
                </a:solidFill>
                <a:ea typeface="Calibri"/>
                <a:cs typeface="Calibri"/>
                <a:sym typeface="Calibri"/>
              </a:rPr>
              <a:t>chi'n</a:t>
            </a:r>
            <a:r>
              <a:rPr lang="en-GB" sz="2400" dirty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 </a:t>
            </a:r>
            <a:r>
              <a:rPr lang="en-GB" sz="2400" dirty="0" err="1">
                <a:solidFill>
                  <a:schemeClr val="dk1"/>
                </a:solidFill>
                <a:ea typeface="Calibri"/>
                <a:cs typeface="Calibri"/>
                <a:sym typeface="Calibri"/>
              </a:rPr>
              <a:t>ei</a:t>
            </a:r>
            <a:r>
              <a:rPr lang="en-GB" sz="2400" dirty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 </a:t>
            </a:r>
            <a:r>
              <a:rPr lang="en-GB" sz="2400" dirty="0" err="1">
                <a:solidFill>
                  <a:schemeClr val="dk1"/>
                </a:solidFill>
                <a:ea typeface="Calibri"/>
                <a:cs typeface="Calibri"/>
                <a:sym typeface="Calibri"/>
              </a:rPr>
              <a:t>wneud</a:t>
            </a:r>
            <a:r>
              <a:rPr lang="en-GB" sz="2400" dirty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.</a:t>
            </a:r>
          </a:p>
          <a:p>
            <a:pPr>
              <a:lnSpc>
                <a:spcPct val="100000"/>
              </a:lnSpc>
            </a:pPr>
            <a:endParaRPr lang="en-GB" sz="2400" dirty="0">
              <a:solidFill>
                <a:schemeClr val="dk1"/>
              </a:solidFill>
              <a:ea typeface="Calibri"/>
              <a:cs typeface="Calibri"/>
              <a:sym typeface="Calibri"/>
            </a:endParaRPr>
          </a:p>
          <a:p>
            <a:pPr>
              <a:lnSpc>
                <a:spcPct val="100000"/>
              </a:lnSpc>
            </a:pPr>
            <a:r>
              <a:rPr lang="en-GB" sz="2400" dirty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Er </a:t>
            </a:r>
            <a:r>
              <a:rPr lang="en-GB" sz="2400" dirty="0" err="1">
                <a:solidFill>
                  <a:schemeClr val="dk1"/>
                </a:solidFill>
                <a:ea typeface="Calibri"/>
                <a:cs typeface="Calibri"/>
                <a:sym typeface="Calibri"/>
              </a:rPr>
              <a:t>enghraifft</a:t>
            </a:r>
            <a:r>
              <a:rPr lang="en-GB" sz="2400" dirty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:</a:t>
            </a:r>
          </a:p>
          <a:p>
            <a:pPr>
              <a:lnSpc>
                <a:spcPct val="100000"/>
              </a:lnSpc>
            </a:pPr>
            <a:r>
              <a:rPr lang="en-GB" sz="3600" b="1" dirty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 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7D780BD2-E4C3-B543-9915-9A12F8033656}"/>
              </a:ext>
            </a:extLst>
          </p:cNvPr>
          <p:cNvGrpSpPr/>
          <p:nvPr/>
        </p:nvGrpSpPr>
        <p:grpSpPr>
          <a:xfrm>
            <a:off x="6712298" y="3734038"/>
            <a:ext cx="2942365" cy="3181134"/>
            <a:chOff x="6712298" y="3734038"/>
            <a:chExt cx="2942365" cy="3181134"/>
          </a:xfrm>
        </p:grpSpPr>
        <p:sp>
          <p:nvSpPr>
            <p:cNvPr id="142" name="Rectangle 141">
              <a:extLst>
                <a:ext uri="{FF2B5EF4-FFF2-40B4-BE49-F238E27FC236}">
                  <a16:creationId xmlns:a16="http://schemas.microsoft.com/office/drawing/2014/main" id="{3C423A44-1DD8-1244-8EFA-0DC312D4D9AD}"/>
                </a:ext>
              </a:extLst>
            </p:cNvPr>
            <p:cNvSpPr/>
            <p:nvPr/>
          </p:nvSpPr>
          <p:spPr>
            <a:xfrm>
              <a:off x="6712298" y="4038774"/>
              <a:ext cx="2637631" cy="2876398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rgbClr val="01996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200" dirty="0"/>
            </a:p>
          </p:txBody>
        </p:sp>
        <p:pic>
          <p:nvPicPr>
            <p:cNvPr id="143" name="Picture 142">
              <a:extLst>
                <a:ext uri="{FF2B5EF4-FFF2-40B4-BE49-F238E27FC236}">
                  <a16:creationId xmlns:a16="http://schemas.microsoft.com/office/drawing/2014/main" id="{387FA047-A110-8D48-BA68-F5A4C249539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9045195" y="3734038"/>
              <a:ext cx="609468" cy="609468"/>
            </a:xfrm>
            <a:prstGeom prst="rect">
              <a:avLst/>
            </a:prstGeom>
          </p:spPr>
        </p:pic>
        <p:sp>
          <p:nvSpPr>
            <p:cNvPr id="144" name="Title 1">
              <a:extLst>
                <a:ext uri="{FF2B5EF4-FFF2-40B4-BE49-F238E27FC236}">
                  <a16:creationId xmlns:a16="http://schemas.microsoft.com/office/drawing/2014/main" id="{EF8DDBE2-1F18-5E4A-8C84-33372AEFDA86}"/>
                </a:ext>
              </a:extLst>
            </p:cNvPr>
            <p:cNvSpPr txBox="1">
              <a:spLocks/>
            </p:cNvSpPr>
            <p:nvPr/>
          </p:nvSpPr>
          <p:spPr>
            <a:xfrm>
              <a:off x="6712298" y="5973665"/>
              <a:ext cx="2637631" cy="941507"/>
            </a:xfrm>
            <a:prstGeom prst="rect">
              <a:avLst/>
            </a:prstGeom>
          </p:spPr>
          <p:txBody>
            <a:bodyPr vert="horz" lIns="0" tIns="0" rIns="0" bIns="0" rtlCol="0" anchor="ctr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Overpass" pitchFamily="2" charset="77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00000"/>
                </a:lnSpc>
              </a:pPr>
              <a:r>
                <a:rPr lang="en-US" sz="2400" b="1" spc="-150" dirty="0" err="1">
                  <a:solidFill>
                    <a:srgbClr val="019967"/>
                  </a:solidFill>
                  <a:latin typeface="Overpass Mono" pitchFamily="49" charset="77"/>
                </a:rPr>
                <a:t>Eich</a:t>
              </a:r>
              <a:r>
                <a:rPr lang="en-US" sz="2400" b="1" spc="-150" dirty="0">
                  <a:solidFill>
                    <a:srgbClr val="019967"/>
                  </a:solidFill>
                  <a:latin typeface="Overpass Mono" pitchFamily="49" charset="77"/>
                </a:rPr>
                <a:t> </a:t>
              </a:r>
              <a:r>
                <a:rPr lang="en-US" sz="2400" b="1" spc="-150" dirty="0" err="1">
                  <a:solidFill>
                    <a:srgbClr val="019967"/>
                  </a:solidFill>
                  <a:latin typeface="Overpass Mono" pitchFamily="49" charset="77"/>
                </a:rPr>
                <a:t>lleoliad</a:t>
              </a:r>
              <a:r>
                <a:rPr lang="en-US" sz="2400" b="1" spc="-150" dirty="0">
                  <a:solidFill>
                    <a:srgbClr val="019967"/>
                  </a:solidFill>
                  <a:latin typeface="Overpass Mono" pitchFamily="49" charset="77"/>
                </a:rPr>
                <a:t>
</a:t>
              </a:r>
              <a:endParaRPr lang="en-US" sz="2400" spc="-150" dirty="0">
                <a:solidFill>
                  <a:srgbClr val="019967"/>
                </a:solidFill>
                <a:latin typeface="Overpass Mono" pitchFamily="49" charset="77"/>
              </a:endParaRPr>
            </a:p>
          </p:txBody>
        </p:sp>
        <p:pic>
          <p:nvPicPr>
            <p:cNvPr id="145" name="Graphic 144">
              <a:extLst>
                <a:ext uri="{FF2B5EF4-FFF2-40B4-BE49-F238E27FC236}">
                  <a16:creationId xmlns:a16="http://schemas.microsoft.com/office/drawing/2014/main" id="{1799336F-4FF5-6C4C-A4EC-7A0EF8F6174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7178613" y="4275236"/>
              <a:ext cx="1714500" cy="1828800"/>
            </a:xfrm>
            <a:prstGeom prst="rect">
              <a:avLst/>
            </a:prstGeom>
          </p:spPr>
        </p:pic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DE71724D-AD96-1E46-B0CC-7BA45853408D}"/>
              </a:ext>
            </a:extLst>
          </p:cNvPr>
          <p:cNvGrpSpPr/>
          <p:nvPr/>
        </p:nvGrpSpPr>
        <p:grpSpPr>
          <a:xfrm>
            <a:off x="9837335" y="3734038"/>
            <a:ext cx="2942365" cy="3181134"/>
            <a:chOff x="9837335" y="3734038"/>
            <a:chExt cx="2942365" cy="3181134"/>
          </a:xfrm>
        </p:grpSpPr>
        <p:sp>
          <p:nvSpPr>
            <p:cNvPr id="147" name="Rectangle 146">
              <a:extLst>
                <a:ext uri="{FF2B5EF4-FFF2-40B4-BE49-F238E27FC236}">
                  <a16:creationId xmlns:a16="http://schemas.microsoft.com/office/drawing/2014/main" id="{8CF88B5B-7049-FC40-ADD0-7C43B9D77D7A}"/>
                </a:ext>
              </a:extLst>
            </p:cNvPr>
            <p:cNvSpPr/>
            <p:nvPr/>
          </p:nvSpPr>
          <p:spPr>
            <a:xfrm>
              <a:off x="9837335" y="4038774"/>
              <a:ext cx="2637631" cy="2876398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rgbClr val="01996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200" dirty="0"/>
            </a:p>
          </p:txBody>
        </p:sp>
        <p:pic>
          <p:nvPicPr>
            <p:cNvPr id="148" name="Picture 147">
              <a:extLst>
                <a:ext uri="{FF2B5EF4-FFF2-40B4-BE49-F238E27FC236}">
                  <a16:creationId xmlns:a16="http://schemas.microsoft.com/office/drawing/2014/main" id="{5CDCEFFA-6550-C94E-B9A5-EFEF6ECF1E7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2170232" y="3734038"/>
              <a:ext cx="609468" cy="609468"/>
            </a:xfrm>
            <a:prstGeom prst="rect">
              <a:avLst/>
            </a:prstGeom>
          </p:spPr>
        </p:pic>
        <p:sp>
          <p:nvSpPr>
            <p:cNvPr id="149" name="Title 1">
              <a:extLst>
                <a:ext uri="{FF2B5EF4-FFF2-40B4-BE49-F238E27FC236}">
                  <a16:creationId xmlns:a16="http://schemas.microsoft.com/office/drawing/2014/main" id="{3C5943E0-FA92-F949-8667-AAEBD401A9B0}"/>
                </a:ext>
              </a:extLst>
            </p:cNvPr>
            <p:cNvSpPr txBox="1">
              <a:spLocks/>
            </p:cNvSpPr>
            <p:nvPr/>
          </p:nvSpPr>
          <p:spPr>
            <a:xfrm>
              <a:off x="9837336" y="5973665"/>
              <a:ext cx="2637630" cy="941507"/>
            </a:xfrm>
            <a:prstGeom prst="rect">
              <a:avLst/>
            </a:prstGeom>
          </p:spPr>
          <p:txBody>
            <a:bodyPr vert="horz" lIns="0" tIns="0" rIns="0" bIns="0" rtlCol="0" anchor="ctr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Overpass" pitchFamily="2" charset="77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00000"/>
                </a:lnSpc>
              </a:pPr>
              <a:r>
                <a:rPr lang="en-US" sz="2400" b="1" spc="-150" dirty="0" err="1">
                  <a:solidFill>
                    <a:srgbClr val="019967"/>
                  </a:solidFill>
                  <a:latin typeface="Overpass Mono" pitchFamily="49" charset="77"/>
                </a:rPr>
                <a:t>Eich</a:t>
              </a:r>
              <a:r>
                <a:rPr lang="en-US" sz="2400" b="1" spc="-150" dirty="0">
                  <a:solidFill>
                    <a:srgbClr val="019967"/>
                  </a:solidFill>
                  <a:latin typeface="Overpass Mono" pitchFamily="49" charset="77"/>
                </a:rPr>
                <a:t> </a:t>
              </a:r>
              <a:r>
                <a:rPr lang="en-US" sz="2400" b="1" spc="-150" dirty="0" err="1">
                  <a:solidFill>
                    <a:srgbClr val="019967"/>
                  </a:solidFill>
                  <a:latin typeface="Overpass Mono" pitchFamily="49" charset="77"/>
                </a:rPr>
                <a:t>cyfrineiriau</a:t>
              </a:r>
              <a:r>
                <a:rPr lang="en-US" sz="2400" b="1" spc="-150" dirty="0">
                  <a:solidFill>
                    <a:srgbClr val="019967"/>
                  </a:solidFill>
                  <a:latin typeface="Overpass Mono" pitchFamily="49" charset="77"/>
                </a:rPr>
                <a:t>
</a:t>
              </a:r>
              <a:endParaRPr lang="en-US" sz="2400" spc="-150" dirty="0">
                <a:solidFill>
                  <a:srgbClr val="019967"/>
                </a:solidFill>
                <a:latin typeface="Overpass Mono" pitchFamily="49" charset="77"/>
              </a:endParaRPr>
            </a:p>
          </p:txBody>
        </p:sp>
        <p:pic>
          <p:nvPicPr>
            <p:cNvPr id="156" name="Graphic 155">
              <a:extLst>
                <a:ext uri="{FF2B5EF4-FFF2-40B4-BE49-F238E27FC236}">
                  <a16:creationId xmlns:a16="http://schemas.microsoft.com/office/drawing/2014/main" id="{70154C34-8A69-E744-9652-C66337616CCA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10675137" y="4622899"/>
              <a:ext cx="962025" cy="1133475"/>
            </a:xfrm>
            <a:prstGeom prst="rect">
              <a:avLst/>
            </a:prstGeom>
          </p:spPr>
        </p:pic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A059D21A-7037-044A-A701-55EC62CD1AC2}"/>
              </a:ext>
            </a:extLst>
          </p:cNvPr>
          <p:cNvGrpSpPr/>
          <p:nvPr/>
        </p:nvGrpSpPr>
        <p:grpSpPr>
          <a:xfrm>
            <a:off x="3586270" y="3734038"/>
            <a:ext cx="2943356" cy="3181134"/>
            <a:chOff x="3586270" y="3734038"/>
            <a:chExt cx="2943356" cy="3181134"/>
          </a:xfrm>
        </p:grpSpPr>
        <p:sp>
          <p:nvSpPr>
            <p:cNvPr id="137" name="Rectangle 136">
              <a:extLst>
                <a:ext uri="{FF2B5EF4-FFF2-40B4-BE49-F238E27FC236}">
                  <a16:creationId xmlns:a16="http://schemas.microsoft.com/office/drawing/2014/main" id="{00E1A78D-9B73-C44F-9D46-979C89D7D680}"/>
                </a:ext>
              </a:extLst>
            </p:cNvPr>
            <p:cNvSpPr/>
            <p:nvPr/>
          </p:nvSpPr>
          <p:spPr>
            <a:xfrm>
              <a:off x="3587261" y="4038774"/>
              <a:ext cx="2637631" cy="2876398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rgbClr val="01996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200" dirty="0"/>
            </a:p>
          </p:txBody>
        </p:sp>
        <p:pic>
          <p:nvPicPr>
            <p:cNvPr id="138" name="Picture 137">
              <a:extLst>
                <a:ext uri="{FF2B5EF4-FFF2-40B4-BE49-F238E27FC236}">
                  <a16:creationId xmlns:a16="http://schemas.microsoft.com/office/drawing/2014/main" id="{9B7CEAD0-7E79-E949-921C-F9764C9BDEE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920158" y="3734038"/>
              <a:ext cx="609468" cy="609468"/>
            </a:xfrm>
            <a:prstGeom prst="rect">
              <a:avLst/>
            </a:prstGeom>
          </p:spPr>
        </p:pic>
        <p:sp>
          <p:nvSpPr>
            <p:cNvPr id="139" name="Title 1">
              <a:extLst>
                <a:ext uri="{FF2B5EF4-FFF2-40B4-BE49-F238E27FC236}">
                  <a16:creationId xmlns:a16="http://schemas.microsoft.com/office/drawing/2014/main" id="{9E6E8180-C2FF-6246-8720-38F52B70FF28}"/>
                </a:ext>
              </a:extLst>
            </p:cNvPr>
            <p:cNvSpPr txBox="1">
              <a:spLocks/>
            </p:cNvSpPr>
            <p:nvPr/>
          </p:nvSpPr>
          <p:spPr>
            <a:xfrm>
              <a:off x="3586270" y="5973665"/>
              <a:ext cx="2637630" cy="941507"/>
            </a:xfrm>
            <a:prstGeom prst="rect">
              <a:avLst/>
            </a:prstGeom>
          </p:spPr>
          <p:txBody>
            <a:bodyPr vert="horz" lIns="0" tIns="0" rIns="0" bIns="0" rtlCol="0" anchor="ctr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Overpass" pitchFamily="2" charset="77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00000"/>
                </a:lnSpc>
              </a:pPr>
              <a:r>
                <a:rPr lang="en-US" sz="2400" b="1" spc="-150" dirty="0" err="1">
                  <a:solidFill>
                    <a:srgbClr val="019967"/>
                  </a:solidFill>
                  <a:latin typeface="Overpass Mono" pitchFamily="49" charset="77"/>
                </a:rPr>
                <a:t>Eich</a:t>
              </a:r>
              <a:r>
                <a:rPr lang="en-US" sz="2400" b="1" spc="-150" dirty="0">
                  <a:solidFill>
                    <a:srgbClr val="019967"/>
                  </a:solidFill>
                  <a:latin typeface="Overpass Mono" pitchFamily="49" charset="77"/>
                </a:rPr>
                <a:t> </a:t>
              </a:r>
              <a:r>
                <a:rPr lang="en-US" sz="2400" b="1" spc="-150" dirty="0" err="1">
                  <a:solidFill>
                    <a:srgbClr val="019967"/>
                  </a:solidFill>
                  <a:latin typeface="Overpass Mono" pitchFamily="49" charset="77"/>
                </a:rPr>
                <a:t>hoff</a:t>
              </a:r>
              <a:r>
                <a:rPr lang="en-US" sz="2400" b="1" spc="-150" dirty="0">
                  <a:solidFill>
                    <a:srgbClr val="019967"/>
                  </a:solidFill>
                  <a:latin typeface="Overpass Mono" pitchFamily="49" charset="77"/>
                </a:rPr>
                <a:t> </a:t>
              </a:r>
              <a:r>
                <a:rPr lang="en-US" sz="2400" b="1" spc="-150" dirty="0" err="1">
                  <a:solidFill>
                    <a:srgbClr val="019967"/>
                  </a:solidFill>
                  <a:latin typeface="Overpass Mono" pitchFamily="49" charset="77"/>
                </a:rPr>
                <a:t>raglen</a:t>
              </a:r>
              <a:r>
                <a:rPr lang="en-US" sz="2400" b="1" spc="-150" dirty="0">
                  <a:solidFill>
                    <a:srgbClr val="019967"/>
                  </a:solidFill>
                  <a:latin typeface="Overpass Mono" pitchFamily="49" charset="77"/>
                </a:rPr>
                <a:t> </a:t>
              </a:r>
              <a:r>
                <a:rPr lang="en-US" sz="2400" b="1" spc="-150" dirty="0" err="1">
                  <a:solidFill>
                    <a:srgbClr val="019967"/>
                  </a:solidFill>
                  <a:latin typeface="Overpass Mono" pitchFamily="49" charset="77"/>
                </a:rPr>
                <a:t>deledu</a:t>
              </a:r>
              <a:r>
                <a:rPr lang="en-US" sz="2400" b="1" spc="-150" dirty="0">
                  <a:solidFill>
                    <a:srgbClr val="019967"/>
                  </a:solidFill>
                  <a:latin typeface="Overpass Mono" pitchFamily="49" charset="77"/>
                </a:rPr>
                <a:t>
</a:t>
              </a:r>
              <a:endParaRPr lang="en-US" sz="2400" spc="-150" dirty="0">
                <a:solidFill>
                  <a:srgbClr val="019967"/>
                </a:solidFill>
                <a:latin typeface="Overpass Mono" pitchFamily="49" charset="77"/>
              </a:endParaRPr>
            </a:p>
          </p:txBody>
        </p:sp>
        <p:pic>
          <p:nvPicPr>
            <p:cNvPr id="158" name="Graphic 157">
              <a:extLst>
                <a:ext uri="{FF2B5EF4-FFF2-40B4-BE49-F238E27FC236}">
                  <a16:creationId xmlns:a16="http://schemas.microsoft.com/office/drawing/2014/main" id="{59D4891E-B3F8-6F43-A8E8-86A798857715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p:blipFill>
          <p:spPr>
            <a:xfrm>
              <a:off x="4041775" y="4360961"/>
              <a:ext cx="1733550" cy="1657350"/>
            </a:xfrm>
            <a:prstGeom prst="rect">
              <a:avLst/>
            </a:prstGeom>
          </p:spPr>
        </p:pic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77FC5FFA-E6BE-E04B-AF0A-8EECC21E06AF}"/>
              </a:ext>
            </a:extLst>
          </p:cNvPr>
          <p:cNvGrpSpPr/>
          <p:nvPr/>
        </p:nvGrpSpPr>
        <p:grpSpPr>
          <a:xfrm>
            <a:off x="12962372" y="3734038"/>
            <a:ext cx="2942366" cy="3181134"/>
            <a:chOff x="12962372" y="3734038"/>
            <a:chExt cx="2942366" cy="3181134"/>
          </a:xfrm>
        </p:grpSpPr>
        <p:sp>
          <p:nvSpPr>
            <p:cNvPr id="152" name="Rectangle 151">
              <a:extLst>
                <a:ext uri="{FF2B5EF4-FFF2-40B4-BE49-F238E27FC236}">
                  <a16:creationId xmlns:a16="http://schemas.microsoft.com/office/drawing/2014/main" id="{8B0FD742-3A73-5D41-AA5D-3B1AB760F512}"/>
                </a:ext>
              </a:extLst>
            </p:cNvPr>
            <p:cNvSpPr/>
            <p:nvPr/>
          </p:nvSpPr>
          <p:spPr>
            <a:xfrm>
              <a:off x="12962373" y="4038774"/>
              <a:ext cx="2637631" cy="2876398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rgbClr val="01996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200" dirty="0"/>
            </a:p>
          </p:txBody>
        </p:sp>
        <p:pic>
          <p:nvPicPr>
            <p:cNvPr id="153" name="Picture 152">
              <a:extLst>
                <a:ext uri="{FF2B5EF4-FFF2-40B4-BE49-F238E27FC236}">
                  <a16:creationId xmlns:a16="http://schemas.microsoft.com/office/drawing/2014/main" id="{9E1E8C4F-9CAE-704B-B968-6EBAF42D24A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5295270" y="3734038"/>
              <a:ext cx="609468" cy="609468"/>
            </a:xfrm>
            <a:prstGeom prst="rect">
              <a:avLst/>
            </a:prstGeom>
          </p:spPr>
        </p:pic>
        <p:sp>
          <p:nvSpPr>
            <p:cNvPr id="154" name="Title 1">
              <a:extLst>
                <a:ext uri="{FF2B5EF4-FFF2-40B4-BE49-F238E27FC236}">
                  <a16:creationId xmlns:a16="http://schemas.microsoft.com/office/drawing/2014/main" id="{765E925B-4DB8-8A45-B9BA-80E41CB4D36E}"/>
                </a:ext>
              </a:extLst>
            </p:cNvPr>
            <p:cNvSpPr txBox="1">
              <a:spLocks/>
            </p:cNvSpPr>
            <p:nvPr/>
          </p:nvSpPr>
          <p:spPr>
            <a:xfrm>
              <a:off x="12962372" y="5973665"/>
              <a:ext cx="2637632" cy="941507"/>
            </a:xfrm>
            <a:prstGeom prst="rect">
              <a:avLst/>
            </a:prstGeom>
          </p:spPr>
          <p:txBody>
            <a:bodyPr vert="horz" lIns="0" tIns="0" rIns="0" bIns="0" rtlCol="0" anchor="ctr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Overpass" pitchFamily="2" charset="77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00000"/>
                </a:lnSpc>
              </a:pPr>
              <a:r>
                <a:rPr lang="en-US" sz="2400" b="1" spc="-150" dirty="0" err="1">
                  <a:solidFill>
                    <a:srgbClr val="019967"/>
                  </a:solidFill>
                  <a:latin typeface="Overpass Mono" pitchFamily="49" charset="77"/>
                </a:rPr>
                <a:t>Eich</a:t>
              </a:r>
              <a:r>
                <a:rPr lang="en-US" sz="2400" b="1" spc="-150" dirty="0">
                  <a:solidFill>
                    <a:srgbClr val="019967"/>
                  </a:solidFill>
                  <a:latin typeface="Overpass Mono" pitchFamily="49" charset="77"/>
                </a:rPr>
                <a:t> </a:t>
              </a:r>
              <a:r>
                <a:rPr lang="en-US" sz="2400" b="1" spc="-150" dirty="0" err="1">
                  <a:solidFill>
                    <a:srgbClr val="019967"/>
                  </a:solidFill>
                  <a:latin typeface="Overpass Mono" pitchFamily="49" charset="77"/>
                </a:rPr>
                <a:t>cofnodion</a:t>
              </a:r>
              <a:r>
                <a:rPr lang="en-US" sz="2400" b="1" spc="-150" dirty="0">
                  <a:solidFill>
                    <a:srgbClr val="019967"/>
                  </a:solidFill>
                  <a:latin typeface="Overpass Mono" pitchFamily="49" charset="77"/>
                </a:rPr>
                <a:t> </a:t>
              </a:r>
              <a:r>
                <a:rPr lang="en-US" sz="2400" b="1" spc="-150" dirty="0" err="1">
                  <a:solidFill>
                    <a:srgbClr val="019967"/>
                  </a:solidFill>
                  <a:latin typeface="Overpass Mono" pitchFamily="49" charset="77"/>
                </a:rPr>
                <a:t>meddygol</a:t>
              </a:r>
              <a:r>
                <a:rPr lang="en-US" sz="2400" b="1" spc="-150" dirty="0">
                  <a:solidFill>
                    <a:srgbClr val="019967"/>
                  </a:solidFill>
                  <a:latin typeface="Overpass Mono" pitchFamily="49" charset="77"/>
                </a:rPr>
                <a:t>
</a:t>
              </a:r>
              <a:endParaRPr lang="en-US" sz="2400" spc="-150" dirty="0">
                <a:solidFill>
                  <a:srgbClr val="019967"/>
                </a:solidFill>
                <a:latin typeface="Overpass Mono" pitchFamily="49" charset="77"/>
              </a:endParaRPr>
            </a:p>
          </p:txBody>
        </p:sp>
        <p:pic>
          <p:nvPicPr>
            <p:cNvPr id="159" name="Picture 158">
              <a:extLst>
                <a:ext uri="{FF2B5EF4-FFF2-40B4-BE49-F238E27FC236}">
                  <a16:creationId xmlns:a16="http://schemas.microsoft.com/office/drawing/2014/main" id="{5AD8F971-D314-4447-A4D3-F07D9F7101BA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13523883" y="4279448"/>
              <a:ext cx="1514609" cy="1820376"/>
            </a:xfrm>
            <a:prstGeom prst="rect">
              <a:avLst/>
            </a:prstGeom>
          </p:spPr>
        </p:pic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24DB3365-06CB-1545-974D-D7AC7AB2ACEA}"/>
              </a:ext>
            </a:extLst>
          </p:cNvPr>
          <p:cNvGrpSpPr/>
          <p:nvPr/>
        </p:nvGrpSpPr>
        <p:grpSpPr>
          <a:xfrm>
            <a:off x="462224" y="3734038"/>
            <a:ext cx="2942365" cy="3181134"/>
            <a:chOff x="462224" y="3734038"/>
            <a:chExt cx="2942365" cy="3181134"/>
          </a:xfrm>
        </p:grpSpPr>
        <p:sp>
          <p:nvSpPr>
            <p:cNvPr id="62" name="Rectangle 61">
              <a:extLst>
                <a:ext uri="{FF2B5EF4-FFF2-40B4-BE49-F238E27FC236}">
                  <a16:creationId xmlns:a16="http://schemas.microsoft.com/office/drawing/2014/main" id="{A4AB0173-E07C-774D-93E3-ABF57EAA221A}"/>
                </a:ext>
              </a:extLst>
            </p:cNvPr>
            <p:cNvSpPr/>
            <p:nvPr/>
          </p:nvSpPr>
          <p:spPr>
            <a:xfrm>
              <a:off x="462224" y="4038774"/>
              <a:ext cx="2637631" cy="2876398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rgbClr val="01996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200" dirty="0"/>
            </a:p>
          </p:txBody>
        </p:sp>
        <p:pic>
          <p:nvPicPr>
            <p:cNvPr id="63" name="Picture 62">
              <a:extLst>
                <a:ext uri="{FF2B5EF4-FFF2-40B4-BE49-F238E27FC236}">
                  <a16:creationId xmlns:a16="http://schemas.microsoft.com/office/drawing/2014/main" id="{BB2252F6-108A-9945-ACB4-2595C4D9A13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2795121" y="3734038"/>
              <a:ext cx="609468" cy="609468"/>
            </a:xfrm>
            <a:prstGeom prst="rect">
              <a:avLst/>
            </a:prstGeom>
          </p:spPr>
        </p:pic>
        <p:sp>
          <p:nvSpPr>
            <p:cNvPr id="64" name="Title 1">
              <a:extLst>
                <a:ext uri="{FF2B5EF4-FFF2-40B4-BE49-F238E27FC236}">
                  <a16:creationId xmlns:a16="http://schemas.microsoft.com/office/drawing/2014/main" id="{3308A2C3-A9E2-134D-8BDE-D52DF901C18D}"/>
                </a:ext>
              </a:extLst>
            </p:cNvPr>
            <p:cNvSpPr txBox="1">
              <a:spLocks/>
            </p:cNvSpPr>
            <p:nvPr/>
          </p:nvSpPr>
          <p:spPr>
            <a:xfrm>
              <a:off x="462225" y="5973665"/>
              <a:ext cx="2637630" cy="941507"/>
            </a:xfrm>
            <a:prstGeom prst="rect">
              <a:avLst/>
            </a:prstGeom>
          </p:spPr>
          <p:txBody>
            <a:bodyPr vert="horz" lIns="0" tIns="0" rIns="0" bIns="0" rtlCol="0" anchor="ctr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Overpass" pitchFamily="2" charset="77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00000"/>
                </a:lnSpc>
              </a:pPr>
              <a:r>
                <a:rPr lang="en-US" sz="2400" b="1" spc="-150" dirty="0" err="1">
                  <a:solidFill>
                    <a:srgbClr val="019967"/>
                  </a:solidFill>
                  <a:latin typeface="Overpass Mono" pitchFamily="49" charset="77"/>
                </a:rPr>
                <a:t>Eich</a:t>
              </a:r>
              <a:r>
                <a:rPr lang="en-US" sz="2400" b="1" spc="-150" dirty="0">
                  <a:solidFill>
                    <a:srgbClr val="019967"/>
                  </a:solidFill>
                  <a:latin typeface="Overpass Mono" pitchFamily="49" charset="77"/>
                </a:rPr>
                <a:t> </a:t>
              </a:r>
              <a:r>
                <a:rPr lang="en-US" sz="2400" b="1" spc="-150" dirty="0" err="1">
                  <a:solidFill>
                    <a:srgbClr val="019967"/>
                  </a:solidFill>
                  <a:latin typeface="Overpass Mono" pitchFamily="49" charset="77"/>
                </a:rPr>
                <a:t>enw</a:t>
              </a:r>
              <a:r>
                <a:rPr lang="en-US" sz="2400" b="1" spc="-150" dirty="0">
                  <a:solidFill>
                    <a:srgbClr val="019967"/>
                  </a:solidFill>
                  <a:latin typeface="Overpass Mono" pitchFamily="49" charset="77"/>
                </a:rPr>
                <a:t>
</a:t>
              </a:r>
              <a:endParaRPr lang="en-US" sz="2400" spc="-150" dirty="0">
                <a:solidFill>
                  <a:srgbClr val="019967"/>
                </a:solidFill>
                <a:latin typeface="Overpass Mono" pitchFamily="49" charset="77"/>
              </a:endParaRPr>
            </a:p>
          </p:txBody>
        </p:sp>
        <p:pic>
          <p:nvPicPr>
            <p:cNvPr id="160" name="Picture 159">
              <a:extLst>
                <a:ext uri="{FF2B5EF4-FFF2-40B4-BE49-F238E27FC236}">
                  <a16:creationId xmlns:a16="http://schemas.microsoft.com/office/drawing/2014/main" id="{73273506-61AE-6144-899B-B94141B7AB96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888628" y="4293670"/>
              <a:ext cx="1784821" cy="179193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0170443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3" presetClass="entr" presetSubtype="16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500"/>
                            </p:stCondLst>
                            <p:childTnLst>
                              <p:par>
                                <p:cTn id="24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1_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_rels/item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Comms General Doc" ma:contentTypeID="0x01010020270C6529EA0544B2EFE190A98965FDE600A74ABB9D6EF1BF4C95906C32D549C6A9" ma:contentTypeVersion="364" ma:contentTypeDescription="A Word Content Type for use across the Communications Sites" ma:contentTypeScope="" ma:versionID="0f7b751f4396becaf4fbda45f21f7911">
  <xsd:schema xmlns:xsd="http://www.w3.org/2001/XMLSchema" xmlns:xs="http://www.w3.org/2001/XMLSchema" xmlns:p="http://schemas.microsoft.com/office/2006/metadata/properties" xmlns:ns2="6495cd43-30b7-45da-972d-05dc6321e6bd" targetNamespace="http://schemas.microsoft.com/office/2006/metadata/properties" ma:root="true" ma:fieldsID="fef519420b9404d86fdffb141cfea7c6" ns2:_="">
    <xsd:import namespace="6495cd43-30b7-45da-972d-05dc6321e6bd"/>
    <xsd:element name="properties">
      <xsd:complexType>
        <xsd:sequence>
          <xsd:element name="documentManagement">
            <xsd:complexType>
              <xsd:all>
                <xsd:element ref="ns2:Email_x0020_Date" minOccurs="0"/>
                <xsd:element ref="ns2:Security_x0020_classification"/>
                <xsd:element ref="ns2:_dlc_DocId" minOccurs="0"/>
                <xsd:element ref="ns2:_dlc_DocIdUrl" minOccurs="0"/>
                <xsd:element ref="ns2:_dlc_DocIdPersistId" minOccurs="0"/>
                <xsd:element ref="ns2:TaxCatchAll" minOccurs="0"/>
                <xsd:element ref="ns2:TaxCatchAllLabel" minOccurs="0"/>
                <xsd:element ref="ns2:DLCPolicyLabelValue" minOccurs="0"/>
                <xsd:element ref="ns2:DLCPolicyLabelClientValue" minOccurs="0"/>
                <xsd:element ref="ns2:DLCPolicyLabelLock" minOccurs="0"/>
                <xsd:element ref="ns2:Yea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495cd43-30b7-45da-972d-05dc6321e6bd" elementFormDefault="qualified">
    <xsd:import namespace="http://schemas.microsoft.com/office/2006/documentManagement/types"/>
    <xsd:import namespace="http://schemas.microsoft.com/office/infopath/2007/PartnerControls"/>
    <xsd:element name="Email_x0020_Date" ma:index="2" nillable="true" ma:displayName="Email Date" ma:format="DateOnly" ma:internalName="Email_x0020_Date">
      <xsd:simpleType>
        <xsd:restriction base="dms:DateTime"/>
      </xsd:simpleType>
    </xsd:element>
    <xsd:element name="Security_x0020_classification" ma:index="3" ma:displayName="Security classification" ma:default="Official" ma:format="Dropdown" ma:internalName="Security_x0020_classification">
      <xsd:simpleType>
        <xsd:restriction base="dms:Choice">
          <xsd:enumeration value="Official"/>
          <xsd:enumeration value="Official - sensitive"/>
        </xsd:restriction>
      </xsd:simpleType>
    </xsd:element>
    <xsd:element name="_dlc_DocId" ma:index="7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8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9" nillable="true" ma:displayName="Persist ID" ma:description="Keep ID on add." ma:hidden="true" ma:internalName="_dlc_DocIdPersistId" ma:readOnly="true">
      <xsd:simpleType>
        <xsd:restriction base="dms:Boolean"/>
      </xsd:simpleType>
    </xsd:element>
    <xsd:element name="TaxCatchAll" ma:index="10" nillable="true" ma:displayName="Taxonomy Catch All Column" ma:description="" ma:hidden="true" ma:list="{bb9bbd53-655f-4ab6-b89e-57fa117f12dc}" ma:internalName="TaxCatchAll" ma:showField="CatchAllData" ma:web="9599cbeb-6c01-4306-b23f-38f639f613f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11" nillable="true" ma:displayName="Taxonomy Catch All Column1" ma:description="" ma:hidden="true" ma:list="{bb9bbd53-655f-4ab6-b89e-57fa117f12dc}" ma:internalName="TaxCatchAllLabel" ma:readOnly="true" ma:showField="CatchAllDataLabel" ma:web="9599cbeb-6c01-4306-b23f-38f639f613f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DLCPolicyLabelValue" ma:index="15" nillable="true" ma:displayName="Label" ma:description="Stores the current value of the label." ma:internalName="DLCPolicyLabelValue" ma:readOnly="true">
      <xsd:simpleType>
        <xsd:restriction base="dms:Note">
          <xsd:maxLength value="255"/>
        </xsd:restriction>
      </xsd:simpleType>
    </xsd:element>
    <xsd:element name="DLCPolicyLabelClientValue" ma:index="16" nillable="true" ma:displayName="Client Label Value" ma:description="Stores the last label value computed on the client." ma:hidden="true" ma:internalName="DLCPolicyLabelClientValue" ma:readOnly="false">
      <xsd:simpleType>
        <xsd:restriction base="dms:Note"/>
      </xsd:simpleType>
    </xsd:element>
    <xsd:element name="DLCPolicyLabelLock" ma:index="17" nillable="true" ma:displayName="Label Locked" ma:description="Indicates whether the label should be updated when item properties are modified." ma:hidden="true" ma:internalName="DLCPolicyLabelLock" ma:readOnly="false">
      <xsd:simpleType>
        <xsd:restriction base="dms:Text"/>
      </xsd:simpleType>
    </xsd:element>
    <xsd:element name="Year" ma:index="18" nillable="true" ma:displayName="Year" ma:default="2021" ma:internalName="Year">
      <xsd:simpleType>
        <xsd:restriction base="dms:Text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14" ma:displayName="Content Type"/>
        <xsd:element ref="dc:title" maxOccurs="1" ma:index="1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SharedContentType xmlns="Microsoft.SharePoint.Taxonomy.ContentTypeSync" SourceId="bfc18c49-0394-481a-ba4a-a4ceacd0e392" ContentTypeId="0x01010020270C6529EA0544B2EFE190A98965FDE6" PreviousValue="false"/>
</file>

<file path=customXml/item3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Version=16.0.0.0, Culture=neutral, PublicKeyToken=71e9bce111e9429c</Assembly>
    <Class>Microsoft.Office.DocumentManagement.Internal.DocIdHandler</Class>
    <Data/>
    <Filter/>
  </Receiver>
</spe:Receivers>
</file>

<file path=customXml/item4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5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LCPolicyLabelClientValue xmlns="6495cd43-30b7-45da-972d-05dc6321e6bd" xsi:nil="true"/>
    <Security_x0020_classification xmlns="6495cd43-30b7-45da-972d-05dc6321e6bd">Official</Security_x0020_classification>
    <Email_x0020_Date xmlns="6495cd43-30b7-45da-972d-05dc6321e6bd" xsi:nil="true"/>
    <Year xmlns="6495cd43-30b7-45da-972d-05dc6321e6bd">2021</Year>
    <DLCPolicyLabelLock xmlns="6495cd43-30b7-45da-972d-05dc6321e6bd" xsi:nil="true"/>
    <TaxCatchAll xmlns="6495cd43-30b7-45da-972d-05dc6321e6bd"/>
    <_dlc_DocId xmlns="6495cd43-30b7-45da-972d-05dc6321e6bd">CORP-2056147817-1182</_dlc_DocId>
    <_dlc_DocIdUrl xmlns="6495cd43-30b7-45da-972d-05dc6321e6bd">
      <Url>https://edrm/sites/corp/Comms/_layouts/15/DocIdRedir.aspx?ID=CORP-2056147817-1182</Url>
      <Description>CORP-2056147817-1182</Description>
    </_dlc_DocIdUrl>
  </documentManagement>
</p:properties>
</file>

<file path=customXml/itemProps1.xml><?xml version="1.0" encoding="utf-8"?>
<ds:datastoreItem xmlns:ds="http://schemas.openxmlformats.org/officeDocument/2006/customXml" ds:itemID="{309A9637-E366-4C18-94C3-FDFB03431D3E}"/>
</file>

<file path=customXml/itemProps2.xml><?xml version="1.0" encoding="utf-8"?>
<ds:datastoreItem xmlns:ds="http://schemas.openxmlformats.org/officeDocument/2006/customXml" ds:itemID="{7F15318D-2F29-4EA7-AAC8-F969FB598D19}"/>
</file>

<file path=customXml/itemProps3.xml><?xml version="1.0" encoding="utf-8"?>
<ds:datastoreItem xmlns:ds="http://schemas.openxmlformats.org/officeDocument/2006/customXml" ds:itemID="{207559D5-5FED-44C7-AA36-3517D6CCE195}"/>
</file>

<file path=customXml/itemProps4.xml><?xml version="1.0" encoding="utf-8"?>
<ds:datastoreItem xmlns:ds="http://schemas.openxmlformats.org/officeDocument/2006/customXml" ds:itemID="{F088B64F-7AAD-45CD-8FAC-36AB4DA3D6A2}"/>
</file>

<file path=customXml/itemProps5.xml><?xml version="1.0" encoding="utf-8"?>
<ds:datastoreItem xmlns:ds="http://schemas.openxmlformats.org/officeDocument/2006/customXml" ds:itemID="{77325119-8C3D-41A6-8B8F-A1592B3320D9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4301</Words>
  <Application>Microsoft Office PowerPoint</Application>
  <PresentationFormat>Custom</PresentationFormat>
  <Paragraphs>350</Paragraphs>
  <Slides>21</Slides>
  <Notes>21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6" baseType="lpstr">
      <vt:lpstr>Overpass Mono</vt:lpstr>
      <vt:lpstr>Arial</vt:lpstr>
      <vt:lpstr>Calibri</vt:lpstr>
      <vt:lpstr>Verdana</vt:lpstr>
      <vt:lpstr>1_Office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FINAL Primary Children's code presentation - Welsh</dc:title>
  <dc:creator/>
  <cp:lastModifiedBy/>
  <cp:revision>1</cp:revision>
  <dcterms:created xsi:type="dcterms:W3CDTF">2022-03-24T11:02:52Z</dcterms:created>
  <dcterms:modified xsi:type="dcterms:W3CDTF">2022-03-24T11:03:12Z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0x01010020270C6529EA0544B2EFE190A98965FDE600A74ABB9D6EF1BF4C95906C32D549C6A9</vt:lpwstr>
  </property>
  <property fmtid="{D5CDD505-2E9C-101B-9397-08002B2CF9AE}" pid="3" name="_dlc_DocIdItemGuid">
    <vt:lpwstr>9625724c-5ca1-4fd9-997d-572992616b5d</vt:lpwstr>
  </property>
  <property fmtid="{D5CDD505-2E9C-101B-9397-08002B2CF9AE}" pid="4" name="TaxKeyword">
    <vt:lpwstr/>
  </property>
  <property fmtid="{D5CDD505-2E9C-101B-9397-08002B2CF9AE}" pid="5" name="TaxKeywordTaxHTField">
    <vt:lpwstr/>
  </property>
</Properties>
</file>